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1"/>
  </p:notesMasterIdLst>
  <p:sldIdLst>
    <p:sldId id="256" r:id="rId2"/>
    <p:sldId id="257" r:id="rId3"/>
    <p:sldId id="258" r:id="rId4"/>
    <p:sldId id="259" r:id="rId5"/>
    <p:sldId id="260" r:id="rId6"/>
    <p:sldId id="270" r:id="rId7"/>
    <p:sldId id="271" r:id="rId8"/>
    <p:sldId id="261" r:id="rId9"/>
    <p:sldId id="262" r:id="rId10"/>
    <p:sldId id="263" r:id="rId11"/>
    <p:sldId id="264" r:id="rId12"/>
    <p:sldId id="265" r:id="rId13"/>
    <p:sldId id="267" r:id="rId14"/>
    <p:sldId id="266" r:id="rId15"/>
    <p:sldId id="273" r:id="rId16"/>
    <p:sldId id="274" r:id="rId17"/>
    <p:sldId id="268" r:id="rId18"/>
    <p:sldId id="272" r:id="rId19"/>
    <p:sldId id="26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4A25"/>
    <a:srgbClr val="3421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00" autoAdjust="0"/>
    <p:restoredTop sz="94660"/>
  </p:normalViewPr>
  <p:slideViewPr>
    <p:cSldViewPr snapToGrid="0">
      <p:cViewPr varScale="1">
        <p:scale>
          <a:sx n="87" d="100"/>
          <a:sy n="87" d="100"/>
        </p:scale>
        <p:origin x="629"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C0321F-B382-4B13-866E-4AE6120D0BD7}" type="datetimeFigureOut">
              <a:rPr lang="en-IN" smtClean="0"/>
              <a:pPr/>
              <a:t>21/01/2019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5E03DA-405A-4D45-9576-CD842C60D9AB}" type="slidenum">
              <a:rPr lang="en-IN" smtClean="0"/>
              <a:pPr/>
              <a:t>‹#›</a:t>
            </a:fld>
            <a:endParaRPr lang="en-IN"/>
          </a:p>
        </p:txBody>
      </p:sp>
    </p:spTree>
    <p:extLst>
      <p:ext uri="{BB962C8B-B14F-4D97-AF65-F5344CB8AC3E}">
        <p14:creationId xmlns:p14="http://schemas.microsoft.com/office/powerpoint/2010/main" val="17709378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15E03DA-405A-4D45-9576-CD842C60D9AB}" type="slidenum">
              <a:rPr lang="en-IN" smtClean="0"/>
              <a:pPr/>
              <a:t>1</a:t>
            </a:fld>
            <a:endParaRPr lang="en-IN"/>
          </a:p>
        </p:txBody>
      </p:sp>
    </p:spTree>
    <p:extLst>
      <p:ext uri="{BB962C8B-B14F-4D97-AF65-F5344CB8AC3E}">
        <p14:creationId xmlns:p14="http://schemas.microsoft.com/office/powerpoint/2010/main" val="1011125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mode 600 km/h lift forces on Z axe (to downside)) it's positive (but near 0) =0.007 Coefficient of drag forces = 5.14 in mode 300 km/h lift forces on Z axe (to downside)) it's positive (but near 0) =0.0066 (little bit lower) Coefficient of drag forces = 1.28 (much higher)</a:t>
            </a:r>
            <a:endParaRPr lang="en-IN" dirty="0"/>
          </a:p>
        </p:txBody>
      </p:sp>
      <p:sp>
        <p:nvSpPr>
          <p:cNvPr id="4" name="Slide Number Placeholder 3"/>
          <p:cNvSpPr>
            <a:spLocks noGrp="1"/>
          </p:cNvSpPr>
          <p:nvPr>
            <p:ph type="sldNum" sz="quarter" idx="5"/>
          </p:nvPr>
        </p:nvSpPr>
        <p:spPr/>
        <p:txBody>
          <a:bodyPr/>
          <a:lstStyle/>
          <a:p>
            <a:fld id="{115E03DA-405A-4D45-9576-CD842C60D9AB}" type="slidenum">
              <a:rPr lang="en-IN" smtClean="0"/>
              <a:pPr/>
              <a:t>13</a:t>
            </a:fld>
            <a:endParaRPr lang="en-IN"/>
          </a:p>
        </p:txBody>
      </p:sp>
    </p:spTree>
    <p:extLst>
      <p:ext uri="{BB962C8B-B14F-4D97-AF65-F5344CB8AC3E}">
        <p14:creationId xmlns:p14="http://schemas.microsoft.com/office/powerpoint/2010/main" val="2488211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1. Objective of simulations was to verify and simulate flight mechanics of tie fighter particular to earth atmosphere.</a:t>
            </a:r>
          </a:p>
          <a:p>
            <a:r>
              <a:rPr lang="en-IN" dirty="0"/>
              <a:t>2. Flight possibilities could be demonstrated if fighter provided lift with the help of lift forces generated by objects shape profile and sped alone.</a:t>
            </a:r>
          </a:p>
          <a:p>
            <a:r>
              <a:rPr lang="en-IN" dirty="0"/>
              <a:t>3 drag is another parameter vital to any flying object, so its essential to check how much drag it produces at different speeds.</a:t>
            </a:r>
          </a:p>
          <a:p>
            <a:r>
              <a:rPr lang="en-IN" dirty="0"/>
              <a:t>4 tie fighter is used in combat so higher speed tests are important, so we went up to 600 kmph. ( its less but its v good speed for small shaped ship)</a:t>
            </a:r>
          </a:p>
          <a:p>
            <a:endParaRPr lang="en-IN" dirty="0"/>
          </a:p>
        </p:txBody>
      </p:sp>
      <p:sp>
        <p:nvSpPr>
          <p:cNvPr id="4" name="Slide Number Placeholder 3"/>
          <p:cNvSpPr>
            <a:spLocks noGrp="1"/>
          </p:cNvSpPr>
          <p:nvPr>
            <p:ph type="sldNum" sz="quarter" idx="5"/>
          </p:nvPr>
        </p:nvSpPr>
        <p:spPr/>
        <p:txBody>
          <a:bodyPr/>
          <a:lstStyle/>
          <a:p>
            <a:fld id="{115E03DA-405A-4D45-9576-CD842C60D9AB}" type="slidenum">
              <a:rPr lang="en-IN" smtClean="0"/>
              <a:pPr/>
              <a:t>2</a:t>
            </a:fld>
            <a:endParaRPr lang="en-IN"/>
          </a:p>
        </p:txBody>
      </p:sp>
    </p:spTree>
    <p:extLst>
      <p:ext uri="{BB962C8B-B14F-4D97-AF65-F5344CB8AC3E}">
        <p14:creationId xmlns:p14="http://schemas.microsoft.com/office/powerpoint/2010/main" val="803792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What is tie </a:t>
            </a:r>
            <a:r>
              <a:rPr lang="en-IN" dirty="0" err="1"/>
              <a:t>fghter</a:t>
            </a:r>
            <a:r>
              <a:rPr lang="en-IN" dirty="0"/>
              <a:t>: it is fighter used by rebellion forces, its strength is huge no of quantity and small size, they usually act in swarms to overwhelm enemies. Some of the technical specifications are given in slide above. Its flight mechanics is based on hypothetical anti gravity engine and super advance ion thrusters ( which are on middle part of the tie fighter). So starting with importing file and scaling it in required size is basic requirement, so it was done. However You can notice that core cockpit is bit larger in our simulation than original size. But we could not find much agreement over cockpit size. </a:t>
            </a:r>
          </a:p>
        </p:txBody>
      </p:sp>
      <p:sp>
        <p:nvSpPr>
          <p:cNvPr id="4" name="Slide Number Placeholder 3"/>
          <p:cNvSpPr>
            <a:spLocks noGrp="1"/>
          </p:cNvSpPr>
          <p:nvPr>
            <p:ph type="sldNum" sz="quarter" idx="5"/>
          </p:nvPr>
        </p:nvSpPr>
        <p:spPr/>
        <p:txBody>
          <a:bodyPr/>
          <a:lstStyle/>
          <a:p>
            <a:fld id="{115E03DA-405A-4D45-9576-CD842C60D9AB}" type="slidenum">
              <a:rPr lang="en-IN" smtClean="0"/>
              <a:pPr/>
              <a:t>3</a:t>
            </a:fld>
            <a:endParaRPr lang="en-IN"/>
          </a:p>
        </p:txBody>
      </p:sp>
    </p:spTree>
    <p:extLst>
      <p:ext uri="{BB962C8B-B14F-4D97-AF65-F5344CB8AC3E}">
        <p14:creationId xmlns:p14="http://schemas.microsoft.com/office/powerpoint/2010/main" val="1269022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Domain was created approximately 25 metes on each side, and 30 m on rare side ( as it was area of most importance). </a:t>
            </a:r>
          </a:p>
          <a:p>
            <a:r>
              <a:rPr lang="en-IN" dirty="0"/>
              <a:t>model selection: </a:t>
            </a:r>
            <a:r>
              <a:rPr lang="en-IN" sz="1200" b="0" i="0" kern="1200" dirty="0">
                <a:solidFill>
                  <a:schemeClr val="tx1"/>
                </a:solidFill>
                <a:effectLst/>
                <a:latin typeface="+mn-lt"/>
                <a:ea typeface="+mn-ea"/>
                <a:cs typeface="+mn-cs"/>
              </a:rPr>
              <a:t>For physics model we used next modes: Three Dimensional, Gas, Steady, Segregated Flow, Gradients, Constant Density, Turbulent, Reynolds-Averaged </a:t>
            </a:r>
            <a:r>
              <a:rPr lang="en-IN" sz="1200" b="0" i="0" kern="1200" dirty="0" err="1">
                <a:solidFill>
                  <a:schemeClr val="tx1"/>
                </a:solidFill>
                <a:effectLst/>
                <a:latin typeface="+mn-lt"/>
                <a:ea typeface="+mn-ea"/>
                <a:cs typeface="+mn-cs"/>
              </a:rPr>
              <a:t>Navier</a:t>
            </a:r>
            <a:r>
              <a:rPr lang="en-IN" sz="1200" b="0" i="0" kern="1200" dirty="0">
                <a:solidFill>
                  <a:schemeClr val="tx1"/>
                </a:solidFill>
                <a:effectLst/>
                <a:latin typeface="+mn-lt"/>
                <a:ea typeface="+mn-ea"/>
                <a:cs typeface="+mn-cs"/>
              </a:rPr>
              <a:t>-Stokes, K-Epsilon Turbulence, Realizable k-Epsilon Two-Layer, two-Layer All y+ Wall Treatment</a:t>
            </a:r>
            <a:endParaRPr lang="en-IN" dirty="0"/>
          </a:p>
          <a:p>
            <a:r>
              <a:rPr lang="en-IN" dirty="0" err="1"/>
              <a:t>Turbulance</a:t>
            </a:r>
            <a:r>
              <a:rPr lang="en-IN" dirty="0"/>
              <a:t> etc.</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&gt; velocity inlet pressure outlet wall - Tie Fighter </a:t>
            </a:r>
            <a:r>
              <a:rPr lang="en-US" sz="1200" b="0" i="0" kern="1200" dirty="0" err="1">
                <a:solidFill>
                  <a:schemeClr val="tx1"/>
                </a:solidFill>
                <a:effectLst/>
                <a:latin typeface="+mn-lt"/>
                <a:ea typeface="+mn-ea"/>
                <a:cs typeface="+mn-cs"/>
              </a:rPr>
              <a:t>alll</a:t>
            </a:r>
            <a:r>
              <a:rPr lang="en-US" sz="1200" b="0" i="0" kern="1200" dirty="0">
                <a:solidFill>
                  <a:schemeClr val="tx1"/>
                </a:solidFill>
                <a:effectLst/>
                <a:latin typeface="+mn-lt"/>
                <a:ea typeface="+mn-ea"/>
                <a:cs typeface="+mn-cs"/>
              </a:rPr>
              <a:t> other - symmetry plane</a:t>
            </a:r>
            <a:endParaRPr lang="en-IN" dirty="0"/>
          </a:p>
          <a:p>
            <a:endParaRPr lang="en-IN" dirty="0"/>
          </a:p>
          <a:p>
            <a:endParaRPr lang="en-IN" dirty="0"/>
          </a:p>
        </p:txBody>
      </p:sp>
      <p:sp>
        <p:nvSpPr>
          <p:cNvPr id="4" name="Slide Number Placeholder 3"/>
          <p:cNvSpPr>
            <a:spLocks noGrp="1"/>
          </p:cNvSpPr>
          <p:nvPr>
            <p:ph type="sldNum" sz="quarter" idx="5"/>
          </p:nvPr>
        </p:nvSpPr>
        <p:spPr/>
        <p:txBody>
          <a:bodyPr/>
          <a:lstStyle/>
          <a:p>
            <a:fld id="{115E03DA-405A-4D45-9576-CD842C60D9AB}" type="slidenum">
              <a:rPr lang="en-IN" smtClean="0"/>
              <a:pPr/>
              <a:t>4</a:t>
            </a:fld>
            <a:endParaRPr lang="en-IN"/>
          </a:p>
        </p:txBody>
      </p:sp>
    </p:spTree>
    <p:extLst>
      <p:ext uri="{BB962C8B-B14F-4D97-AF65-F5344CB8AC3E}">
        <p14:creationId xmlns:p14="http://schemas.microsoft.com/office/powerpoint/2010/main" val="1057721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Meshing parameters:</a:t>
            </a:r>
          </a:p>
          <a:p>
            <a:r>
              <a:rPr lang="en-IN" dirty="0"/>
              <a:t>Type of mesh: </a:t>
            </a:r>
            <a:r>
              <a:rPr lang="en-US" sz="1200" b="0" i="0" kern="1200" dirty="0" err="1">
                <a:solidFill>
                  <a:schemeClr val="tx1"/>
                </a:solidFill>
                <a:effectLst/>
                <a:latin typeface="+mn-lt"/>
                <a:ea typeface="+mn-ea"/>
                <a:cs typeface="+mn-cs"/>
              </a:rPr>
              <a:t>Bse</a:t>
            </a:r>
            <a:r>
              <a:rPr lang="en-US" sz="1200" b="0" i="0" kern="1200" dirty="0">
                <a:solidFill>
                  <a:schemeClr val="tx1"/>
                </a:solidFill>
                <a:effectLst/>
                <a:latin typeface="+mn-lt"/>
                <a:ea typeface="+mn-ea"/>
                <a:cs typeface="+mn-cs"/>
              </a:rPr>
              <a:t> size - 1 m Minimum surface size - relative size - 10 % Surface growth rate - 1.7 Number of prism layers - 9 Prism Layer Total Thickness - 10 % Volume growth rate - 1.7 Custom controls - surface control - values - Target surface size - relative size - 50 %</a:t>
            </a:r>
          </a:p>
          <a:p>
            <a:r>
              <a:rPr lang="en-US" sz="1200" b="0" i="0" kern="1200" dirty="0">
                <a:solidFill>
                  <a:schemeClr val="tx1"/>
                </a:solidFill>
                <a:effectLst/>
                <a:latin typeface="+mn-lt"/>
                <a:ea typeface="+mn-ea"/>
                <a:cs typeface="+mn-cs"/>
              </a:rPr>
              <a:t>Surface wrapper: base size - 0.3 m minimum surface size - relative size - 10% custom control - Controls - relative value of Target surface size - 10%</a:t>
            </a:r>
            <a:endParaRPr lang="en-IN" dirty="0"/>
          </a:p>
          <a:p>
            <a:r>
              <a:rPr lang="en-IN" dirty="0"/>
              <a:t>Growth factor:</a:t>
            </a:r>
          </a:p>
          <a:p>
            <a:r>
              <a:rPr lang="en-IN" dirty="0"/>
              <a:t>Percentage to base size:</a:t>
            </a:r>
          </a:p>
          <a:p>
            <a:r>
              <a:rPr lang="en-IN" dirty="0"/>
              <a:t>Prism layers:</a:t>
            </a:r>
          </a:p>
          <a:p>
            <a:endParaRPr lang="en-IN" dirty="0"/>
          </a:p>
        </p:txBody>
      </p:sp>
      <p:sp>
        <p:nvSpPr>
          <p:cNvPr id="4" name="Slide Number Placeholder 3"/>
          <p:cNvSpPr>
            <a:spLocks noGrp="1"/>
          </p:cNvSpPr>
          <p:nvPr>
            <p:ph type="sldNum" sz="quarter" idx="5"/>
          </p:nvPr>
        </p:nvSpPr>
        <p:spPr/>
        <p:txBody>
          <a:bodyPr/>
          <a:lstStyle/>
          <a:p>
            <a:fld id="{115E03DA-405A-4D45-9576-CD842C60D9AB}" type="slidenum">
              <a:rPr lang="en-IN" smtClean="0"/>
              <a:pPr/>
              <a:t>5</a:t>
            </a:fld>
            <a:endParaRPr lang="en-IN"/>
          </a:p>
        </p:txBody>
      </p:sp>
    </p:spTree>
    <p:extLst>
      <p:ext uri="{BB962C8B-B14F-4D97-AF65-F5344CB8AC3E}">
        <p14:creationId xmlns:p14="http://schemas.microsoft.com/office/powerpoint/2010/main" val="3787608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15E03DA-405A-4D45-9576-CD842C60D9AB}" type="slidenum">
              <a:rPr lang="en-IN" smtClean="0"/>
              <a:pPr/>
              <a:t>6</a:t>
            </a:fld>
            <a:endParaRPr lang="en-IN"/>
          </a:p>
        </p:txBody>
      </p:sp>
    </p:spTree>
    <p:extLst>
      <p:ext uri="{BB962C8B-B14F-4D97-AF65-F5344CB8AC3E}">
        <p14:creationId xmlns:p14="http://schemas.microsoft.com/office/powerpoint/2010/main" val="795395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Reverifying mesh quality </a:t>
            </a:r>
          </a:p>
        </p:txBody>
      </p:sp>
      <p:sp>
        <p:nvSpPr>
          <p:cNvPr id="4" name="Slide Number Placeholder 3"/>
          <p:cNvSpPr>
            <a:spLocks noGrp="1"/>
          </p:cNvSpPr>
          <p:nvPr>
            <p:ph type="sldNum" sz="quarter" idx="5"/>
          </p:nvPr>
        </p:nvSpPr>
        <p:spPr/>
        <p:txBody>
          <a:bodyPr/>
          <a:lstStyle/>
          <a:p>
            <a:fld id="{115E03DA-405A-4D45-9576-CD842C60D9AB}" type="slidenum">
              <a:rPr lang="en-IN" smtClean="0"/>
              <a:pPr/>
              <a:t>7</a:t>
            </a:fld>
            <a:endParaRPr lang="en-IN"/>
          </a:p>
        </p:txBody>
      </p:sp>
    </p:spTree>
    <p:extLst>
      <p:ext uri="{BB962C8B-B14F-4D97-AF65-F5344CB8AC3E}">
        <p14:creationId xmlns:p14="http://schemas.microsoft.com/office/powerpoint/2010/main" val="2779011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y+</a:t>
            </a:r>
            <a:r>
              <a:rPr lang="en-US" sz="1200" b="0" i="0" kern="1200" dirty="0">
                <a:solidFill>
                  <a:schemeClr val="tx1"/>
                </a:solidFill>
                <a:effectLst/>
                <a:latin typeface="+mn-lt"/>
                <a:ea typeface="+mn-ea"/>
                <a:cs typeface="+mn-cs"/>
              </a:rPr>
              <a:t> is a non-dimensional distance. It is often used to describe how coarse or fine a mesh is for a particular flow pattern. It is important in turbulence modeling to determine the proper size of the cells near domain walls. The turbulence model wall laws have restrictions on the </a:t>
            </a:r>
            <a:r>
              <a:rPr lang="en-US" sz="1200" b="1" i="0" kern="1200" dirty="0">
                <a:solidFill>
                  <a:schemeClr val="tx1"/>
                </a:solidFill>
                <a:effectLst/>
                <a:latin typeface="+mn-lt"/>
                <a:ea typeface="+mn-ea"/>
                <a:cs typeface="+mn-cs"/>
              </a:rPr>
              <a:t>y+</a:t>
            </a:r>
            <a:r>
              <a:rPr lang="en-US" sz="1200" b="0" i="0" kern="1200" dirty="0">
                <a:solidFill>
                  <a:schemeClr val="tx1"/>
                </a:solidFill>
                <a:effectLst/>
                <a:latin typeface="+mn-lt"/>
                <a:ea typeface="+mn-ea"/>
                <a:cs typeface="+mn-cs"/>
              </a:rPr>
              <a:t> value at the wall.</a:t>
            </a:r>
          </a:p>
          <a:p>
            <a:r>
              <a:rPr lang="en-IN" sz="1200" b="0" i="0" kern="1200" dirty="0">
                <a:solidFill>
                  <a:schemeClr val="tx1"/>
                </a:solidFill>
                <a:effectLst/>
                <a:latin typeface="+mn-lt"/>
                <a:ea typeface="+mn-ea"/>
                <a:cs typeface="+mn-cs"/>
              </a:rPr>
              <a:t>y+=</a:t>
            </a:r>
            <a:r>
              <a:rPr lang="en-IN" sz="1200" b="0" i="0" kern="1200" dirty="0" err="1">
                <a:solidFill>
                  <a:schemeClr val="tx1"/>
                </a:solidFill>
                <a:effectLst/>
                <a:latin typeface="+mn-lt"/>
                <a:ea typeface="+mn-ea"/>
                <a:cs typeface="+mn-cs"/>
              </a:rPr>
              <a:t>yu</a:t>
            </a:r>
            <a:r>
              <a:rPr lang="el-GR" sz="1200" b="0" i="0" kern="1200" dirty="0">
                <a:solidFill>
                  <a:schemeClr val="tx1"/>
                </a:solidFill>
                <a:effectLst/>
                <a:latin typeface="+mn-lt"/>
                <a:ea typeface="+mn-ea"/>
                <a:cs typeface="+mn-cs"/>
              </a:rPr>
              <a:t>τ</a:t>
            </a:r>
            <a:r>
              <a:rPr lang="en-IN" sz="1200" b="0" i="0" kern="1200" dirty="0">
                <a:solidFill>
                  <a:schemeClr val="tx1"/>
                </a:solidFill>
                <a:effectLst/>
                <a:latin typeface="+mn-lt"/>
                <a:ea typeface="+mn-ea"/>
                <a:cs typeface="+mn-cs"/>
              </a:rPr>
              <a:t>/</a:t>
            </a:r>
            <a:r>
              <a:rPr lang="el-GR" sz="1200" b="0" i="0" kern="1200" dirty="0">
                <a:solidFill>
                  <a:schemeClr val="tx1"/>
                </a:solidFill>
                <a:effectLst/>
                <a:latin typeface="+mn-lt"/>
                <a:ea typeface="+mn-ea"/>
                <a:cs typeface="+mn-cs"/>
              </a:rPr>
              <a:t>ν</a:t>
            </a:r>
            <a:endParaRPr lang="en-IN" sz="1200" b="0" i="0" kern="1200" dirty="0">
              <a:solidFill>
                <a:schemeClr val="tx1"/>
              </a:solidFill>
              <a:effectLst/>
              <a:latin typeface="+mn-lt"/>
              <a:ea typeface="+mn-ea"/>
              <a:cs typeface="+mn-cs"/>
            </a:endParaRPr>
          </a:p>
          <a:p>
            <a:br>
              <a:rPr lang="el-GR" dirty="0"/>
            </a:br>
            <a:endParaRPr lang="en-IN" dirty="0"/>
          </a:p>
        </p:txBody>
      </p:sp>
      <p:sp>
        <p:nvSpPr>
          <p:cNvPr id="4" name="Slide Number Placeholder 3"/>
          <p:cNvSpPr>
            <a:spLocks noGrp="1"/>
          </p:cNvSpPr>
          <p:nvPr>
            <p:ph type="sldNum" sz="quarter" idx="5"/>
          </p:nvPr>
        </p:nvSpPr>
        <p:spPr/>
        <p:txBody>
          <a:bodyPr/>
          <a:lstStyle/>
          <a:p>
            <a:fld id="{115E03DA-405A-4D45-9576-CD842C60D9AB}" type="slidenum">
              <a:rPr lang="en-IN" smtClean="0"/>
              <a:pPr/>
              <a:t>8</a:t>
            </a:fld>
            <a:endParaRPr lang="en-IN"/>
          </a:p>
        </p:txBody>
      </p:sp>
    </p:spTree>
    <p:extLst>
      <p:ext uri="{BB962C8B-B14F-4D97-AF65-F5344CB8AC3E}">
        <p14:creationId xmlns:p14="http://schemas.microsoft.com/office/powerpoint/2010/main" val="1676450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15E03DA-405A-4D45-9576-CD842C60D9AB}" type="slidenum">
              <a:rPr lang="en-IN" smtClean="0"/>
              <a:pPr/>
              <a:t>9</a:t>
            </a:fld>
            <a:endParaRPr lang="en-IN"/>
          </a:p>
        </p:txBody>
      </p:sp>
    </p:spTree>
    <p:extLst>
      <p:ext uri="{BB962C8B-B14F-4D97-AF65-F5344CB8AC3E}">
        <p14:creationId xmlns:p14="http://schemas.microsoft.com/office/powerpoint/2010/main" val="3023661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4A8CA30-06CB-46F4-8458-5A890F1B45AD}" type="datetime1">
              <a:rPr lang="en-US" smtClean="0"/>
              <a:pPr/>
              <a:t>1/21/2019</a:t>
            </a:fld>
            <a:endParaRPr lang="en-US"/>
          </a:p>
        </p:txBody>
      </p:sp>
      <p:sp>
        <p:nvSpPr>
          <p:cNvPr id="5" name="Footer Placeholder 4"/>
          <p:cNvSpPr>
            <a:spLocks noGrp="1"/>
          </p:cNvSpPr>
          <p:nvPr>
            <p:ph type="ftr" sz="quarter" idx="11"/>
          </p:nvPr>
        </p:nvSpPr>
        <p:spPr/>
        <p:txBody>
          <a:bodyPr/>
          <a:lstStyle/>
          <a:p>
            <a:r>
              <a:rPr lang="en-US"/>
              <a:t>Renat &amp; shubham</a:t>
            </a:r>
          </a:p>
        </p:txBody>
      </p:sp>
      <p:sp>
        <p:nvSpPr>
          <p:cNvPr id="6" name="Slide Number Placeholder 5"/>
          <p:cNvSpPr>
            <a:spLocks noGrp="1"/>
          </p:cNvSpPr>
          <p:nvPr>
            <p:ph type="sldNum" sz="quarter" idx="12"/>
          </p:nvPr>
        </p:nvSpPr>
        <p:spPr/>
        <p:txBody>
          <a:bodyPr/>
          <a:lstStyle/>
          <a:p>
            <a:fld id="{9B618960-8005-486C-9A75-10CB2AAC16F9}" type="slidenum">
              <a:rPr lang="en-US" smtClean="0"/>
              <a:pPr/>
              <a:t>‹#›</a:t>
            </a:fld>
            <a:endParaRPr lang="en-US"/>
          </a:p>
        </p:txBody>
      </p:sp>
    </p:spTree>
    <p:extLst>
      <p:ext uri="{BB962C8B-B14F-4D97-AF65-F5344CB8AC3E}">
        <p14:creationId xmlns:p14="http://schemas.microsoft.com/office/powerpoint/2010/main" val="4001249340"/>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B99D42-EFFE-40B2-9EAC-5F942BF42208}" type="datetime1">
              <a:rPr lang="en-US" smtClean="0"/>
              <a:pPr/>
              <a:t>1/21/2019</a:t>
            </a:fld>
            <a:endParaRPr lang="en-US"/>
          </a:p>
        </p:txBody>
      </p:sp>
      <p:sp>
        <p:nvSpPr>
          <p:cNvPr id="5" name="Footer Placeholder 4"/>
          <p:cNvSpPr>
            <a:spLocks noGrp="1"/>
          </p:cNvSpPr>
          <p:nvPr>
            <p:ph type="ftr" sz="quarter" idx="11"/>
          </p:nvPr>
        </p:nvSpPr>
        <p:spPr/>
        <p:txBody>
          <a:bodyPr/>
          <a:lstStyle/>
          <a:p>
            <a:r>
              <a:rPr lang="en-US"/>
              <a:t>Renat &amp; shubham</a:t>
            </a:r>
          </a:p>
        </p:txBody>
      </p:sp>
      <p:sp>
        <p:nvSpPr>
          <p:cNvPr id="6" name="Slide Number Placeholder 5"/>
          <p:cNvSpPr>
            <a:spLocks noGrp="1"/>
          </p:cNvSpPr>
          <p:nvPr>
            <p:ph type="sldNum" sz="quarter" idx="12"/>
          </p:nvPr>
        </p:nvSpPr>
        <p:spPr/>
        <p:txBody>
          <a:bodyPr/>
          <a:lstStyle/>
          <a:p>
            <a:fld id="{9B618960-8005-486C-9A75-10CB2AAC16F9}" type="slidenum">
              <a:rPr lang="en-US" smtClean="0"/>
              <a:pPr/>
              <a:t>‹#›</a:t>
            </a:fld>
            <a:endParaRPr lang="en-US"/>
          </a:p>
        </p:txBody>
      </p:sp>
    </p:spTree>
    <p:extLst>
      <p:ext uri="{BB962C8B-B14F-4D97-AF65-F5344CB8AC3E}">
        <p14:creationId xmlns:p14="http://schemas.microsoft.com/office/powerpoint/2010/main" val="682560079"/>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4BC6878-D8E6-4A8C-AF79-71D3E6E6B99F}" type="datetime1">
              <a:rPr lang="en-US" smtClean="0"/>
              <a:pPr/>
              <a:t>1/21/2019</a:t>
            </a:fld>
            <a:endParaRPr lang="en-US"/>
          </a:p>
        </p:txBody>
      </p:sp>
      <p:sp>
        <p:nvSpPr>
          <p:cNvPr id="5" name="Footer Placeholder 4"/>
          <p:cNvSpPr>
            <a:spLocks noGrp="1"/>
          </p:cNvSpPr>
          <p:nvPr>
            <p:ph type="ftr" sz="quarter" idx="11"/>
          </p:nvPr>
        </p:nvSpPr>
        <p:spPr/>
        <p:txBody>
          <a:bodyPr/>
          <a:lstStyle/>
          <a:p>
            <a:r>
              <a:rPr lang="en-US"/>
              <a:t>Renat &amp; shubham</a:t>
            </a:r>
          </a:p>
        </p:txBody>
      </p:sp>
      <p:sp>
        <p:nvSpPr>
          <p:cNvPr id="6" name="Slide Number Placeholder 5"/>
          <p:cNvSpPr>
            <a:spLocks noGrp="1"/>
          </p:cNvSpPr>
          <p:nvPr>
            <p:ph type="sldNum" sz="quarter" idx="12"/>
          </p:nvPr>
        </p:nvSpPr>
        <p:spPr/>
        <p:txBody>
          <a:bodyPr/>
          <a:lstStyle/>
          <a:p>
            <a:fld id="{9B618960-8005-486C-9A75-10CB2AAC16F9}" type="slidenum">
              <a:rPr lang="en-US" smtClean="0"/>
              <a:pPr/>
              <a:t>‹#›</a:t>
            </a:fld>
            <a:endParaRPr lang="en-US"/>
          </a:p>
        </p:txBody>
      </p:sp>
    </p:spTree>
    <p:extLst>
      <p:ext uri="{BB962C8B-B14F-4D97-AF65-F5344CB8AC3E}">
        <p14:creationId xmlns:p14="http://schemas.microsoft.com/office/powerpoint/2010/main" val="3435286789"/>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15F6A4-2073-4E86-84BD-3523A49270FC}" type="datetime1">
              <a:rPr lang="en-US" smtClean="0"/>
              <a:pPr/>
              <a:t>1/21/2019</a:t>
            </a:fld>
            <a:endParaRPr lang="en-US"/>
          </a:p>
        </p:txBody>
      </p:sp>
      <p:sp>
        <p:nvSpPr>
          <p:cNvPr id="5" name="Footer Placeholder 4"/>
          <p:cNvSpPr>
            <a:spLocks noGrp="1"/>
          </p:cNvSpPr>
          <p:nvPr>
            <p:ph type="ftr" sz="quarter" idx="11"/>
          </p:nvPr>
        </p:nvSpPr>
        <p:spPr/>
        <p:txBody>
          <a:bodyPr/>
          <a:lstStyle/>
          <a:p>
            <a:r>
              <a:rPr lang="en-US"/>
              <a:t>Renat &amp; shubham</a:t>
            </a:r>
          </a:p>
        </p:txBody>
      </p:sp>
      <p:sp>
        <p:nvSpPr>
          <p:cNvPr id="6" name="Slide Number Placeholder 5"/>
          <p:cNvSpPr>
            <a:spLocks noGrp="1"/>
          </p:cNvSpPr>
          <p:nvPr>
            <p:ph type="sldNum" sz="quarter" idx="12"/>
          </p:nvPr>
        </p:nvSpPr>
        <p:spPr/>
        <p:txBody>
          <a:bodyPr/>
          <a:lstStyle/>
          <a:p>
            <a:fld id="{9B618960-8005-486C-9A75-10CB2AAC16F9}" type="slidenum">
              <a:rPr lang="en-US" smtClean="0"/>
              <a:pPr/>
              <a:t>‹#›</a:t>
            </a:fld>
            <a:endParaRPr lang="en-US"/>
          </a:p>
        </p:txBody>
      </p:sp>
    </p:spTree>
    <p:extLst>
      <p:ext uri="{BB962C8B-B14F-4D97-AF65-F5344CB8AC3E}">
        <p14:creationId xmlns:p14="http://schemas.microsoft.com/office/powerpoint/2010/main" val="140206455"/>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24E8E3-1F78-4511-8010-8F8FF1FA823C}" type="datetime1">
              <a:rPr lang="en-US" smtClean="0"/>
              <a:pPr/>
              <a:t>1/21/2019</a:t>
            </a:fld>
            <a:endParaRPr lang="en-US"/>
          </a:p>
        </p:txBody>
      </p:sp>
      <p:sp>
        <p:nvSpPr>
          <p:cNvPr id="5" name="Footer Placeholder 4"/>
          <p:cNvSpPr>
            <a:spLocks noGrp="1"/>
          </p:cNvSpPr>
          <p:nvPr>
            <p:ph type="ftr" sz="quarter" idx="11"/>
          </p:nvPr>
        </p:nvSpPr>
        <p:spPr/>
        <p:txBody>
          <a:bodyPr/>
          <a:lstStyle/>
          <a:p>
            <a:r>
              <a:rPr lang="en-US"/>
              <a:t>Renat &amp; shubham</a:t>
            </a:r>
          </a:p>
        </p:txBody>
      </p:sp>
      <p:sp>
        <p:nvSpPr>
          <p:cNvPr id="6" name="Slide Number Placeholder 5"/>
          <p:cNvSpPr>
            <a:spLocks noGrp="1"/>
          </p:cNvSpPr>
          <p:nvPr>
            <p:ph type="sldNum" sz="quarter" idx="12"/>
          </p:nvPr>
        </p:nvSpPr>
        <p:spPr/>
        <p:txBody>
          <a:bodyPr/>
          <a:lstStyle/>
          <a:p>
            <a:fld id="{9B618960-8005-486C-9A75-10CB2AAC16F9}" type="slidenum">
              <a:rPr lang="en-US" smtClean="0"/>
              <a:pPr/>
              <a:t>‹#›</a:t>
            </a:fld>
            <a:endParaRPr lang="en-US"/>
          </a:p>
        </p:txBody>
      </p:sp>
    </p:spTree>
    <p:extLst>
      <p:ext uri="{BB962C8B-B14F-4D97-AF65-F5344CB8AC3E}">
        <p14:creationId xmlns:p14="http://schemas.microsoft.com/office/powerpoint/2010/main" val="1965547352"/>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0247808-4B0B-43C0-BF0E-3020139C229C}" type="datetime1">
              <a:rPr lang="en-US" smtClean="0"/>
              <a:pPr/>
              <a:t>1/21/2019</a:t>
            </a:fld>
            <a:endParaRPr lang="en-US"/>
          </a:p>
        </p:txBody>
      </p:sp>
      <p:sp>
        <p:nvSpPr>
          <p:cNvPr id="6" name="Footer Placeholder 5"/>
          <p:cNvSpPr>
            <a:spLocks noGrp="1"/>
          </p:cNvSpPr>
          <p:nvPr>
            <p:ph type="ftr" sz="quarter" idx="11"/>
          </p:nvPr>
        </p:nvSpPr>
        <p:spPr/>
        <p:txBody>
          <a:bodyPr/>
          <a:lstStyle/>
          <a:p>
            <a:r>
              <a:rPr lang="en-US"/>
              <a:t>Renat &amp; shubham</a:t>
            </a:r>
          </a:p>
        </p:txBody>
      </p:sp>
      <p:sp>
        <p:nvSpPr>
          <p:cNvPr id="7" name="Slide Number Placeholder 6"/>
          <p:cNvSpPr>
            <a:spLocks noGrp="1"/>
          </p:cNvSpPr>
          <p:nvPr>
            <p:ph type="sldNum" sz="quarter" idx="12"/>
          </p:nvPr>
        </p:nvSpPr>
        <p:spPr/>
        <p:txBody>
          <a:bodyPr/>
          <a:lstStyle/>
          <a:p>
            <a:fld id="{9B618960-8005-486C-9A75-10CB2AAC16F9}" type="slidenum">
              <a:rPr lang="en-US" smtClean="0"/>
              <a:pPr/>
              <a:t>‹#›</a:t>
            </a:fld>
            <a:endParaRPr lang="en-US"/>
          </a:p>
        </p:txBody>
      </p:sp>
    </p:spTree>
    <p:extLst>
      <p:ext uri="{BB962C8B-B14F-4D97-AF65-F5344CB8AC3E}">
        <p14:creationId xmlns:p14="http://schemas.microsoft.com/office/powerpoint/2010/main" val="2375149612"/>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29E261A-51BC-4542-B9E2-58D87071D9E3}" type="datetime1">
              <a:rPr lang="en-US" smtClean="0"/>
              <a:pPr/>
              <a:t>1/21/2019</a:t>
            </a:fld>
            <a:endParaRPr lang="en-US"/>
          </a:p>
        </p:txBody>
      </p:sp>
      <p:sp>
        <p:nvSpPr>
          <p:cNvPr id="8" name="Footer Placeholder 7"/>
          <p:cNvSpPr>
            <a:spLocks noGrp="1"/>
          </p:cNvSpPr>
          <p:nvPr>
            <p:ph type="ftr" sz="quarter" idx="11"/>
          </p:nvPr>
        </p:nvSpPr>
        <p:spPr/>
        <p:txBody>
          <a:bodyPr/>
          <a:lstStyle/>
          <a:p>
            <a:r>
              <a:rPr lang="en-US"/>
              <a:t>Renat &amp; shubham</a:t>
            </a:r>
          </a:p>
        </p:txBody>
      </p:sp>
      <p:sp>
        <p:nvSpPr>
          <p:cNvPr id="9" name="Slide Number Placeholder 8"/>
          <p:cNvSpPr>
            <a:spLocks noGrp="1"/>
          </p:cNvSpPr>
          <p:nvPr>
            <p:ph type="sldNum" sz="quarter" idx="12"/>
          </p:nvPr>
        </p:nvSpPr>
        <p:spPr/>
        <p:txBody>
          <a:bodyPr/>
          <a:lstStyle/>
          <a:p>
            <a:fld id="{9B618960-8005-486C-9A75-10CB2AAC16F9}" type="slidenum">
              <a:rPr lang="en-US" smtClean="0"/>
              <a:pPr/>
              <a:t>‹#›</a:t>
            </a:fld>
            <a:endParaRPr lang="en-US"/>
          </a:p>
        </p:txBody>
      </p:sp>
    </p:spTree>
    <p:extLst>
      <p:ext uri="{BB962C8B-B14F-4D97-AF65-F5344CB8AC3E}">
        <p14:creationId xmlns:p14="http://schemas.microsoft.com/office/powerpoint/2010/main" val="412943597"/>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EBC8742-F5D2-4B9D-A411-E99E90C7843C}" type="datetime1">
              <a:rPr lang="en-US" smtClean="0"/>
              <a:pPr/>
              <a:t>1/21/2019</a:t>
            </a:fld>
            <a:endParaRPr lang="en-US"/>
          </a:p>
        </p:txBody>
      </p:sp>
      <p:sp>
        <p:nvSpPr>
          <p:cNvPr id="4" name="Footer Placeholder 3"/>
          <p:cNvSpPr>
            <a:spLocks noGrp="1"/>
          </p:cNvSpPr>
          <p:nvPr>
            <p:ph type="ftr" sz="quarter" idx="11"/>
          </p:nvPr>
        </p:nvSpPr>
        <p:spPr/>
        <p:txBody>
          <a:bodyPr/>
          <a:lstStyle/>
          <a:p>
            <a:r>
              <a:rPr lang="en-US"/>
              <a:t>Renat &amp; shubham</a:t>
            </a:r>
          </a:p>
        </p:txBody>
      </p:sp>
      <p:sp>
        <p:nvSpPr>
          <p:cNvPr id="5" name="Slide Number Placeholder 4"/>
          <p:cNvSpPr>
            <a:spLocks noGrp="1"/>
          </p:cNvSpPr>
          <p:nvPr>
            <p:ph type="sldNum" sz="quarter" idx="12"/>
          </p:nvPr>
        </p:nvSpPr>
        <p:spPr/>
        <p:txBody>
          <a:bodyPr/>
          <a:lstStyle/>
          <a:p>
            <a:fld id="{9B618960-8005-486C-9A75-10CB2AAC16F9}" type="slidenum">
              <a:rPr lang="en-US" smtClean="0"/>
              <a:pPr/>
              <a:t>‹#›</a:t>
            </a:fld>
            <a:endParaRPr lang="en-US"/>
          </a:p>
        </p:txBody>
      </p:sp>
    </p:spTree>
    <p:extLst>
      <p:ext uri="{BB962C8B-B14F-4D97-AF65-F5344CB8AC3E}">
        <p14:creationId xmlns:p14="http://schemas.microsoft.com/office/powerpoint/2010/main" val="3558084423"/>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74B210-263E-49EE-9735-D97AC9DE2C4B}" type="datetime1">
              <a:rPr lang="en-US" smtClean="0"/>
              <a:pPr/>
              <a:t>1/21/2019</a:t>
            </a:fld>
            <a:endParaRPr lang="en-US"/>
          </a:p>
        </p:txBody>
      </p:sp>
      <p:sp>
        <p:nvSpPr>
          <p:cNvPr id="3" name="Footer Placeholder 2"/>
          <p:cNvSpPr>
            <a:spLocks noGrp="1"/>
          </p:cNvSpPr>
          <p:nvPr>
            <p:ph type="ftr" sz="quarter" idx="11"/>
          </p:nvPr>
        </p:nvSpPr>
        <p:spPr/>
        <p:txBody>
          <a:bodyPr/>
          <a:lstStyle/>
          <a:p>
            <a:r>
              <a:rPr lang="en-US"/>
              <a:t>Renat &amp; shubham</a:t>
            </a:r>
          </a:p>
        </p:txBody>
      </p:sp>
      <p:sp>
        <p:nvSpPr>
          <p:cNvPr id="4" name="Slide Number Placeholder 3"/>
          <p:cNvSpPr>
            <a:spLocks noGrp="1"/>
          </p:cNvSpPr>
          <p:nvPr>
            <p:ph type="sldNum" sz="quarter" idx="12"/>
          </p:nvPr>
        </p:nvSpPr>
        <p:spPr/>
        <p:txBody>
          <a:bodyPr/>
          <a:lstStyle/>
          <a:p>
            <a:fld id="{9B618960-8005-486C-9A75-10CB2AAC16F9}" type="slidenum">
              <a:rPr lang="en-US" smtClean="0"/>
              <a:pPr/>
              <a:t>‹#›</a:t>
            </a:fld>
            <a:endParaRPr lang="en-US"/>
          </a:p>
        </p:txBody>
      </p:sp>
    </p:spTree>
    <p:extLst>
      <p:ext uri="{BB962C8B-B14F-4D97-AF65-F5344CB8AC3E}">
        <p14:creationId xmlns:p14="http://schemas.microsoft.com/office/powerpoint/2010/main" val="2454063194"/>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31D686-3679-4FD0-85C5-5B6E9C2E1109}" type="datetime1">
              <a:rPr lang="en-US" smtClean="0"/>
              <a:pPr/>
              <a:t>1/21/2019</a:t>
            </a:fld>
            <a:endParaRPr lang="en-US"/>
          </a:p>
        </p:txBody>
      </p:sp>
      <p:sp>
        <p:nvSpPr>
          <p:cNvPr id="6" name="Footer Placeholder 5"/>
          <p:cNvSpPr>
            <a:spLocks noGrp="1"/>
          </p:cNvSpPr>
          <p:nvPr>
            <p:ph type="ftr" sz="quarter" idx="11"/>
          </p:nvPr>
        </p:nvSpPr>
        <p:spPr/>
        <p:txBody>
          <a:bodyPr/>
          <a:lstStyle/>
          <a:p>
            <a:r>
              <a:rPr lang="en-US"/>
              <a:t>Renat &amp; shubham</a:t>
            </a:r>
          </a:p>
        </p:txBody>
      </p:sp>
      <p:sp>
        <p:nvSpPr>
          <p:cNvPr id="7" name="Slide Number Placeholder 6"/>
          <p:cNvSpPr>
            <a:spLocks noGrp="1"/>
          </p:cNvSpPr>
          <p:nvPr>
            <p:ph type="sldNum" sz="quarter" idx="12"/>
          </p:nvPr>
        </p:nvSpPr>
        <p:spPr/>
        <p:txBody>
          <a:bodyPr/>
          <a:lstStyle/>
          <a:p>
            <a:fld id="{9B618960-8005-486C-9A75-10CB2AAC16F9}" type="slidenum">
              <a:rPr lang="en-US" smtClean="0"/>
              <a:pPr/>
              <a:t>‹#›</a:t>
            </a:fld>
            <a:endParaRPr lang="en-US"/>
          </a:p>
        </p:txBody>
      </p:sp>
    </p:spTree>
    <p:extLst>
      <p:ext uri="{BB962C8B-B14F-4D97-AF65-F5344CB8AC3E}">
        <p14:creationId xmlns:p14="http://schemas.microsoft.com/office/powerpoint/2010/main" val="3300537932"/>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27EF5B2-634F-430E-879D-A8C61F8C039A}" type="datetime1">
              <a:rPr lang="en-US" smtClean="0"/>
              <a:pPr/>
              <a:t>1/21/2019</a:t>
            </a:fld>
            <a:endParaRPr lang="en-US"/>
          </a:p>
        </p:txBody>
      </p:sp>
      <p:sp>
        <p:nvSpPr>
          <p:cNvPr id="6" name="Footer Placeholder 5"/>
          <p:cNvSpPr>
            <a:spLocks noGrp="1"/>
          </p:cNvSpPr>
          <p:nvPr>
            <p:ph type="ftr" sz="quarter" idx="11"/>
          </p:nvPr>
        </p:nvSpPr>
        <p:spPr/>
        <p:txBody>
          <a:bodyPr/>
          <a:lstStyle/>
          <a:p>
            <a:r>
              <a:rPr lang="en-US"/>
              <a:t>Renat &amp; shubham</a:t>
            </a:r>
          </a:p>
        </p:txBody>
      </p:sp>
      <p:sp>
        <p:nvSpPr>
          <p:cNvPr id="7" name="Slide Number Placeholder 6"/>
          <p:cNvSpPr>
            <a:spLocks noGrp="1"/>
          </p:cNvSpPr>
          <p:nvPr>
            <p:ph type="sldNum" sz="quarter" idx="12"/>
          </p:nvPr>
        </p:nvSpPr>
        <p:spPr/>
        <p:txBody>
          <a:bodyPr/>
          <a:lstStyle/>
          <a:p>
            <a:fld id="{9B618960-8005-486C-9A75-10CB2AAC16F9}" type="slidenum">
              <a:rPr lang="en-US" smtClean="0"/>
              <a:pPr/>
              <a:t>‹#›</a:t>
            </a:fld>
            <a:endParaRPr lang="en-US"/>
          </a:p>
        </p:txBody>
      </p:sp>
    </p:spTree>
    <p:extLst>
      <p:ext uri="{BB962C8B-B14F-4D97-AF65-F5344CB8AC3E}">
        <p14:creationId xmlns:p14="http://schemas.microsoft.com/office/powerpoint/2010/main" val="585876398"/>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75FCBD-814A-49FB-A2A9-0288007E9252}" type="datetime1">
              <a:rPr lang="en-US" smtClean="0"/>
              <a:pPr/>
              <a:t>1/21/2019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Renat &amp; shubham</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pPr/>
              <a:t>‹#›</a:t>
            </a:fld>
            <a:endParaRPr lang="en-US"/>
          </a:p>
        </p:txBody>
      </p:sp>
    </p:spTree>
    <p:extLst>
      <p:ext uri="{BB962C8B-B14F-4D97-AF65-F5344CB8AC3E}">
        <p14:creationId xmlns:p14="http://schemas.microsoft.com/office/powerpoint/2010/main" val="3597300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fade/>
  </p:transition>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gif"/><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5.gif"/><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0.gif"/><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5.gif"/><Relationship Id="rId7" Type="http://schemas.microsoft.com/office/2007/relationships/hdphoto" Target="../media/hdphoto2.wdp"/><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8.gif"/><Relationship Id="rId4" Type="http://schemas.openxmlformats.org/officeDocument/2006/relationships/image" Target="../media/image27.jpeg"/></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2.png"/><Relationship Id="rId2" Type="http://schemas.openxmlformats.org/officeDocument/2006/relationships/image" Target="../media/image5.gif"/><Relationship Id="rId1" Type="http://schemas.openxmlformats.org/officeDocument/2006/relationships/slideLayout" Target="../slideLayouts/slideLayout7.xml"/><Relationship Id="rId6" Type="http://schemas.openxmlformats.org/officeDocument/2006/relationships/image" Target="../media/image31.gif"/><Relationship Id="rId5" Type="http://schemas.microsoft.com/office/2007/relationships/hdphoto" Target="../media/hdphoto2.wdp"/><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5.gif"/><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5.gif"/><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gif"/><Relationship Id="rId1" Type="http://schemas.openxmlformats.org/officeDocument/2006/relationships/slideLayout" Target="../slideLayouts/slideLayout7.xml"/><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5.gif"/><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0.jpeg"/><Relationship Id="rId5" Type="http://schemas.microsoft.com/office/2007/relationships/hdphoto" Target="../media/hdphoto2.wdp"/><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5.gif"/><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jpeg"/><Relationship Id="rId5" Type="http://schemas.microsoft.com/office/2007/relationships/hdphoto" Target="../media/hdphoto3.wdp"/><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5.gif"/><Relationship Id="rId7" Type="http://schemas.microsoft.com/office/2007/relationships/hdphoto" Target="../media/hdphoto2.wdp"/><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6.jpe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5.gif"/><Relationship Id="rId7" Type="http://schemas.microsoft.com/office/2007/relationships/hdphoto" Target="../media/hdphoto2.wdp"/><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9.jpeg"/><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C2553B-9132-4DF1-ADD4-F3E9E5A738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6843" y="112711"/>
            <a:ext cx="2298970" cy="828779"/>
          </a:xfrm>
          <a:prstGeom prst="rect">
            <a:avLst/>
          </a:prstGeom>
        </p:spPr>
      </p:pic>
      <p:sp>
        <p:nvSpPr>
          <p:cNvPr id="4" name="Прямоугольник 3"/>
          <p:cNvSpPr/>
          <p:nvPr/>
        </p:nvSpPr>
        <p:spPr>
          <a:xfrm>
            <a:off x="931331" y="2597202"/>
            <a:ext cx="7865535" cy="2554545"/>
          </a:xfrm>
          <a:prstGeom prst="rect">
            <a:avLst/>
          </a:prstGeom>
        </p:spPr>
        <p:txBody>
          <a:bodyPr wrap="square">
            <a:spAutoFit/>
          </a:bodyPr>
          <a:lstStyle/>
          <a:p>
            <a:pPr algn="ctr"/>
            <a:r>
              <a:rPr lang="en-IN" sz="3200" b="1" spc="50" dirty="0">
                <a:ln w="12700" cmpd="sng">
                  <a:solidFill>
                    <a:schemeClr val="tx1"/>
                  </a:solidFill>
                  <a:prstDash val="solid"/>
                </a:ln>
                <a:solidFill>
                  <a:srgbClr val="70AD47">
                    <a:tint val="1000"/>
                  </a:srgbClr>
                </a:solidFill>
                <a:effectLst>
                  <a:glow rad="38100">
                    <a:schemeClr val="accent1">
                      <a:alpha val="40000"/>
                    </a:schemeClr>
                  </a:glow>
                </a:effectLst>
              </a:rPr>
              <a:t>Computational Fluid Dynamics</a:t>
            </a:r>
          </a:p>
          <a:p>
            <a:pPr algn="ctr"/>
            <a:r>
              <a:rPr lang="en-IN" sz="3200" b="1" spc="50" dirty="0">
                <a:ln w="12700" cmpd="sng">
                  <a:solidFill>
                    <a:schemeClr val="tx1"/>
                  </a:solidFill>
                  <a:prstDash val="solid"/>
                </a:ln>
                <a:solidFill>
                  <a:srgbClr val="70AD47">
                    <a:tint val="1000"/>
                  </a:srgbClr>
                </a:solidFill>
                <a:effectLst>
                  <a:glow rad="38100">
                    <a:schemeClr val="accent1">
                      <a:alpha val="40000"/>
                    </a:schemeClr>
                  </a:glow>
                </a:effectLst>
              </a:rPr>
              <a:t> Project by</a:t>
            </a:r>
          </a:p>
          <a:p>
            <a:pPr algn="ctr"/>
            <a:r>
              <a:rPr lang="en-IN" sz="3200" b="1" spc="50" dirty="0" err="1">
                <a:ln w="12700" cmpd="sng">
                  <a:solidFill>
                    <a:schemeClr val="tx1"/>
                  </a:solidFill>
                  <a:prstDash val="solid"/>
                </a:ln>
                <a:solidFill>
                  <a:srgbClr val="70AD47">
                    <a:tint val="1000"/>
                  </a:srgbClr>
                </a:solidFill>
                <a:effectLst>
                  <a:glow rad="38100">
                    <a:schemeClr val="accent1">
                      <a:alpha val="40000"/>
                    </a:schemeClr>
                  </a:glow>
                </a:effectLst>
              </a:rPr>
              <a:t>Renat</a:t>
            </a:r>
            <a:r>
              <a:rPr lang="en-IN" sz="3200" b="1" spc="50" dirty="0">
                <a:ln w="12700" cmpd="sng">
                  <a:solidFill>
                    <a:schemeClr val="tx1"/>
                  </a:solidFill>
                  <a:prstDash val="solid"/>
                </a:ln>
                <a:solidFill>
                  <a:srgbClr val="70AD47">
                    <a:tint val="1000"/>
                  </a:srgbClr>
                </a:solidFill>
                <a:effectLst>
                  <a:glow rad="38100">
                    <a:schemeClr val="accent1">
                      <a:alpha val="40000"/>
                    </a:schemeClr>
                  </a:glow>
                </a:effectLst>
              </a:rPr>
              <a:t> K &amp; </a:t>
            </a:r>
            <a:r>
              <a:rPr lang="en-IN" sz="3200" b="1" spc="50" dirty="0" err="1">
                <a:ln w="12700" cmpd="sng">
                  <a:solidFill>
                    <a:schemeClr val="tx1"/>
                  </a:solidFill>
                  <a:prstDash val="solid"/>
                </a:ln>
                <a:solidFill>
                  <a:srgbClr val="70AD47">
                    <a:tint val="1000"/>
                  </a:srgbClr>
                </a:solidFill>
                <a:effectLst>
                  <a:glow rad="38100">
                    <a:schemeClr val="accent1">
                      <a:alpha val="40000"/>
                    </a:schemeClr>
                  </a:glow>
                </a:effectLst>
              </a:rPr>
              <a:t>Shubham</a:t>
            </a:r>
            <a:r>
              <a:rPr lang="en-IN" sz="3200" b="1" spc="50" dirty="0">
                <a:ln w="12700" cmpd="sng">
                  <a:solidFill>
                    <a:schemeClr val="tx1"/>
                  </a:solidFill>
                  <a:prstDash val="solid"/>
                </a:ln>
                <a:solidFill>
                  <a:srgbClr val="70AD47">
                    <a:tint val="1000"/>
                  </a:srgbClr>
                </a:solidFill>
                <a:effectLst>
                  <a:glow rad="38100">
                    <a:schemeClr val="accent1">
                      <a:alpha val="40000"/>
                    </a:schemeClr>
                  </a:glow>
                </a:effectLst>
              </a:rPr>
              <a:t> W </a:t>
            </a:r>
          </a:p>
          <a:p>
            <a:pPr algn="ctr"/>
            <a:br>
              <a:rPr lang="en-IN" sz="3200" b="1" spc="50" dirty="0">
                <a:ln w="12700" cmpd="sng">
                  <a:solidFill>
                    <a:schemeClr val="tx1"/>
                  </a:solidFill>
                  <a:prstDash val="solid"/>
                </a:ln>
                <a:solidFill>
                  <a:srgbClr val="70AD47">
                    <a:tint val="1000"/>
                  </a:srgbClr>
                </a:solidFill>
                <a:effectLst>
                  <a:glow rad="38100">
                    <a:schemeClr val="accent1">
                      <a:alpha val="40000"/>
                    </a:schemeClr>
                  </a:glow>
                </a:effectLst>
              </a:rPr>
            </a:br>
            <a:r>
              <a:rPr lang="en-IN" sz="3200" b="1" spc="50" dirty="0">
                <a:ln w="12700" cmpd="sng">
                  <a:solidFill>
                    <a:schemeClr val="tx1"/>
                  </a:solidFill>
                  <a:prstDash val="solid"/>
                </a:ln>
                <a:solidFill>
                  <a:srgbClr val="70AD47">
                    <a:tint val="1000"/>
                  </a:srgbClr>
                </a:solidFill>
                <a:effectLst>
                  <a:glow rad="38100">
                    <a:schemeClr val="accent1">
                      <a:alpha val="40000"/>
                    </a:schemeClr>
                  </a:glow>
                </a:effectLst>
              </a:rPr>
              <a:t>Title: Simulation of Tie Fighter</a:t>
            </a:r>
          </a:p>
        </p:txBody>
      </p:sp>
    </p:spTree>
    <p:extLst>
      <p:ext uri="{BB962C8B-B14F-4D97-AF65-F5344CB8AC3E}">
        <p14:creationId xmlns:p14="http://schemas.microsoft.com/office/powerpoint/2010/main" val="307201333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26B644-3C69-4707-A007-841601336C40}"/>
              </a:ext>
            </a:extLst>
          </p:cNvPr>
          <p:cNvSpPr txBox="1"/>
          <p:nvPr/>
        </p:nvSpPr>
        <p:spPr>
          <a:xfrm>
            <a:off x="3311611" y="185350"/>
            <a:ext cx="5263978" cy="584775"/>
          </a:xfrm>
          <a:prstGeom prst="rect">
            <a:avLst/>
          </a:prstGeom>
          <a:noFill/>
        </p:spPr>
        <p:txBody>
          <a:bodyPr wrap="square" rtlCol="0">
            <a:spAutoFit/>
          </a:bodyPr>
          <a:lstStyle/>
          <a:p>
            <a:pPr algn="ctr"/>
            <a:r>
              <a:rPr lang="en-IN" sz="3200" b="1" spc="50" dirty="0">
                <a:ln w="9525" cmpd="sng">
                  <a:solidFill>
                    <a:schemeClr val="accent1"/>
                  </a:solidFill>
                  <a:prstDash val="solid"/>
                </a:ln>
                <a:solidFill>
                  <a:srgbClr val="70AD47">
                    <a:tint val="1000"/>
                  </a:srgbClr>
                </a:solidFill>
                <a:effectLst>
                  <a:glow rad="38100">
                    <a:schemeClr val="accent1">
                      <a:alpha val="40000"/>
                    </a:schemeClr>
                  </a:glow>
                </a:effectLst>
              </a:rPr>
              <a:t>Velocity profile for 600kmph</a:t>
            </a:r>
          </a:p>
        </p:txBody>
      </p:sp>
      <p:pic>
        <p:nvPicPr>
          <p:cNvPr id="4" name="Picture 3">
            <a:extLst>
              <a:ext uri="{FF2B5EF4-FFF2-40B4-BE49-F238E27FC236}">
                <a16:creationId xmlns:a16="http://schemas.microsoft.com/office/drawing/2014/main" id="{5B7C2CAC-0858-413E-AF0A-507744040F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6991" y="1651000"/>
            <a:ext cx="5459410" cy="3705653"/>
          </a:xfrm>
          <a:prstGeom prst="rect">
            <a:avLst/>
          </a:prstGeom>
          <a:ln>
            <a:noFill/>
          </a:ln>
          <a:effectLst>
            <a:softEdge rad="112500"/>
          </a:effectLst>
        </p:spPr>
      </p:pic>
      <p:pic>
        <p:nvPicPr>
          <p:cNvPr id="6" name="Picture 5">
            <a:extLst>
              <a:ext uri="{FF2B5EF4-FFF2-40B4-BE49-F238E27FC236}">
                <a16:creationId xmlns:a16="http://schemas.microsoft.com/office/drawing/2014/main" id="{6E41E786-EEB8-42FE-B57B-09B93FC502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937" y="1667895"/>
            <a:ext cx="5520264" cy="3681556"/>
          </a:xfrm>
          <a:prstGeom prst="rect">
            <a:avLst/>
          </a:prstGeom>
          <a:ln>
            <a:noFill/>
          </a:ln>
          <a:effectLst>
            <a:softEdge rad="112500"/>
          </a:effectLst>
        </p:spPr>
      </p:pic>
      <p:pic>
        <p:nvPicPr>
          <p:cNvPr id="7" name="Picture 6">
            <a:extLst>
              <a:ext uri="{FF2B5EF4-FFF2-40B4-BE49-F238E27FC236}">
                <a16:creationId xmlns:a16="http://schemas.microsoft.com/office/drawing/2014/main" id="{5B36001F-2F36-47B9-A958-46BB499520A5}"/>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3241" b="98704" l="10000" r="90000">
                        <a14:foregroundMark x1="39948" y1="40278" x2="39948" y2="40278"/>
                        <a14:foregroundMark x1="38073" y1="34352" x2="45885" y2="50370"/>
                        <a14:foregroundMark x1="54896" y1="95370" x2="56979" y2="98704"/>
                        <a14:foregroundMark x1="41146" y1="4907" x2="41615" y2="3241"/>
                        <a14:foregroundMark x1="34792" y1="32685" x2="37604" y2="36481"/>
                      </a14:backgroundRemoval>
                    </a14:imgEffect>
                  </a14:imgLayer>
                </a14:imgProps>
              </a:ext>
              <a:ext uri="{28A0092B-C50C-407E-A947-70E740481C1C}">
                <a14:useLocalDpi xmlns:a14="http://schemas.microsoft.com/office/drawing/2010/main" val="0"/>
              </a:ext>
            </a:extLst>
          </a:blip>
          <a:stretch>
            <a:fillRect/>
          </a:stretch>
        </p:blipFill>
        <p:spPr>
          <a:xfrm>
            <a:off x="-455526" y="5420457"/>
            <a:ext cx="2555631" cy="1437543"/>
          </a:xfrm>
          <a:prstGeom prst="rect">
            <a:avLst/>
          </a:prstGeom>
        </p:spPr>
      </p:pic>
      <p:sp>
        <p:nvSpPr>
          <p:cNvPr id="3" name="Footer Placeholder 2">
            <a:extLst>
              <a:ext uri="{FF2B5EF4-FFF2-40B4-BE49-F238E27FC236}">
                <a16:creationId xmlns:a16="http://schemas.microsoft.com/office/drawing/2014/main" id="{7E91238A-796A-4BD3-A68C-CE3ACD9C8967}"/>
              </a:ext>
            </a:extLst>
          </p:cNvPr>
          <p:cNvSpPr>
            <a:spLocks noGrp="1"/>
          </p:cNvSpPr>
          <p:nvPr>
            <p:ph type="ftr" sz="quarter" idx="11"/>
          </p:nvPr>
        </p:nvSpPr>
        <p:spPr/>
        <p:txBody>
          <a:bodyPr/>
          <a:lstStyle/>
          <a:p>
            <a:r>
              <a:rPr lang="en-US"/>
              <a:t>Renat &amp; shubham</a:t>
            </a:r>
          </a:p>
        </p:txBody>
      </p:sp>
      <p:sp>
        <p:nvSpPr>
          <p:cNvPr id="5" name="Slide Number Placeholder 4">
            <a:extLst>
              <a:ext uri="{FF2B5EF4-FFF2-40B4-BE49-F238E27FC236}">
                <a16:creationId xmlns:a16="http://schemas.microsoft.com/office/drawing/2014/main" id="{16E23B8E-D2D5-4FB9-9A72-378E2E40BEE2}"/>
              </a:ext>
            </a:extLst>
          </p:cNvPr>
          <p:cNvSpPr>
            <a:spLocks noGrp="1"/>
          </p:cNvSpPr>
          <p:nvPr>
            <p:ph type="sldNum" sz="quarter" idx="12"/>
          </p:nvPr>
        </p:nvSpPr>
        <p:spPr/>
        <p:txBody>
          <a:bodyPr/>
          <a:lstStyle/>
          <a:p>
            <a:fld id="{9B618960-8005-486C-9A75-10CB2AAC16F9}" type="slidenum">
              <a:rPr lang="en-US" smtClean="0"/>
              <a:pPr/>
              <a:t>10</a:t>
            </a:fld>
            <a:endParaRPr lang="en-US"/>
          </a:p>
        </p:txBody>
      </p:sp>
      <p:sp>
        <p:nvSpPr>
          <p:cNvPr id="8" name="TextBox 7"/>
          <p:cNvSpPr txBox="1"/>
          <p:nvPr/>
        </p:nvSpPr>
        <p:spPr>
          <a:xfrm>
            <a:off x="1620875" y="5367867"/>
            <a:ext cx="2820387" cy="369332"/>
          </a:xfrm>
          <a:prstGeom prst="rect">
            <a:avLst/>
          </a:prstGeom>
          <a:noFill/>
        </p:spPr>
        <p:txBody>
          <a:bodyPr wrap="none" rtlCol="0">
            <a:spAutoFit/>
          </a:bodyPr>
          <a:lstStyle/>
          <a:p>
            <a:r>
              <a:rPr lang="en-US" dirty="0"/>
              <a:t>Hexagonal solar panel plane</a:t>
            </a:r>
            <a:endParaRPr lang="ru-RU" dirty="0"/>
          </a:p>
        </p:txBody>
      </p:sp>
      <p:sp>
        <p:nvSpPr>
          <p:cNvPr id="9" name="TextBox 8"/>
          <p:cNvSpPr txBox="1"/>
          <p:nvPr/>
        </p:nvSpPr>
        <p:spPr>
          <a:xfrm>
            <a:off x="8379140" y="5367867"/>
            <a:ext cx="1422184" cy="369332"/>
          </a:xfrm>
          <a:prstGeom prst="rect">
            <a:avLst/>
          </a:prstGeom>
          <a:noFill/>
        </p:spPr>
        <p:txBody>
          <a:bodyPr wrap="none" rtlCol="0">
            <a:spAutoFit/>
          </a:bodyPr>
          <a:lstStyle/>
          <a:p>
            <a:r>
              <a:rPr lang="en-US" dirty="0"/>
              <a:t>Middle plane</a:t>
            </a:r>
            <a:endParaRPr lang="ru-RU" dirty="0"/>
          </a:p>
        </p:txBody>
      </p:sp>
    </p:spTree>
    <p:extLst>
      <p:ext uri="{BB962C8B-B14F-4D97-AF65-F5344CB8AC3E}">
        <p14:creationId xmlns:p14="http://schemas.microsoft.com/office/powerpoint/2010/main" val="407948713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9E9A72-E9E3-4462-B95F-E038758D8B76}"/>
              </a:ext>
            </a:extLst>
          </p:cNvPr>
          <p:cNvSpPr txBox="1"/>
          <p:nvPr/>
        </p:nvSpPr>
        <p:spPr>
          <a:xfrm>
            <a:off x="3002006" y="185350"/>
            <a:ext cx="6187989" cy="584775"/>
          </a:xfrm>
          <a:prstGeom prst="rect">
            <a:avLst/>
          </a:prstGeom>
          <a:noFill/>
        </p:spPr>
        <p:txBody>
          <a:bodyPr wrap="square" rtlCol="0">
            <a:spAutoFit/>
          </a:bodyPr>
          <a:lstStyle/>
          <a:p>
            <a:pPr algn="ctr"/>
            <a:r>
              <a:rPr lang="en-IN" sz="3200" b="1" spc="50" dirty="0">
                <a:ln w="9525" cmpd="sng">
                  <a:solidFill>
                    <a:schemeClr val="accent1"/>
                  </a:solidFill>
                  <a:prstDash val="solid"/>
                </a:ln>
                <a:solidFill>
                  <a:srgbClr val="70AD47">
                    <a:tint val="1000"/>
                  </a:srgbClr>
                </a:solidFill>
                <a:effectLst>
                  <a:glow rad="38100">
                    <a:schemeClr val="accent1">
                      <a:alpha val="40000"/>
                    </a:schemeClr>
                  </a:glow>
                </a:effectLst>
              </a:rPr>
              <a:t>Pressure profile for 300 </a:t>
            </a:r>
            <a:r>
              <a:rPr lang="en-IN" sz="3200" b="1" spc="50" dirty="0" err="1">
                <a:ln w="9525" cmpd="sng">
                  <a:solidFill>
                    <a:schemeClr val="accent1"/>
                  </a:solidFill>
                  <a:prstDash val="solid"/>
                </a:ln>
                <a:solidFill>
                  <a:srgbClr val="70AD47">
                    <a:tint val="1000"/>
                  </a:srgbClr>
                </a:solidFill>
                <a:effectLst>
                  <a:glow rad="38100">
                    <a:schemeClr val="accent1">
                      <a:alpha val="40000"/>
                    </a:schemeClr>
                  </a:glow>
                </a:effectLst>
              </a:rPr>
              <a:t>kmph</a:t>
            </a:r>
            <a:endParaRPr lang="en-IN" sz="32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pic>
        <p:nvPicPr>
          <p:cNvPr id="4" name="Picture 3">
            <a:extLst>
              <a:ext uri="{FF2B5EF4-FFF2-40B4-BE49-F238E27FC236}">
                <a16:creationId xmlns:a16="http://schemas.microsoft.com/office/drawing/2014/main" id="{6014EA71-680E-433C-9D8A-A7619B1C50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6461" y="1720598"/>
            <a:ext cx="5064236" cy="3470456"/>
          </a:xfrm>
          <a:prstGeom prst="rect">
            <a:avLst/>
          </a:prstGeom>
          <a:ln>
            <a:noFill/>
          </a:ln>
          <a:effectLst>
            <a:softEdge rad="112500"/>
          </a:effectLst>
        </p:spPr>
      </p:pic>
      <p:pic>
        <p:nvPicPr>
          <p:cNvPr id="6" name="Picture 5" descr="A close up of a logo&#10;&#10;Description automatically generated">
            <a:extLst>
              <a:ext uri="{FF2B5EF4-FFF2-40B4-BE49-F238E27FC236}">
                <a16:creationId xmlns:a16="http://schemas.microsoft.com/office/drawing/2014/main" id="{2BE9A65A-162C-4E21-B479-DD17BBE2825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304"/>
          <a:stretch/>
        </p:blipFill>
        <p:spPr>
          <a:xfrm>
            <a:off x="698157" y="1720598"/>
            <a:ext cx="4975984" cy="3470456"/>
          </a:xfrm>
          <a:prstGeom prst="rect">
            <a:avLst/>
          </a:prstGeom>
          <a:ln>
            <a:noFill/>
          </a:ln>
          <a:effectLst>
            <a:softEdge rad="112500"/>
          </a:effectLst>
        </p:spPr>
      </p:pic>
      <p:sp>
        <p:nvSpPr>
          <p:cNvPr id="3" name="Footer Placeholder 2">
            <a:extLst>
              <a:ext uri="{FF2B5EF4-FFF2-40B4-BE49-F238E27FC236}">
                <a16:creationId xmlns:a16="http://schemas.microsoft.com/office/drawing/2014/main" id="{8946F78E-2A7A-4686-BE83-3D8BB9FD8B97}"/>
              </a:ext>
            </a:extLst>
          </p:cNvPr>
          <p:cNvSpPr>
            <a:spLocks noGrp="1"/>
          </p:cNvSpPr>
          <p:nvPr>
            <p:ph type="ftr" sz="quarter" idx="11"/>
          </p:nvPr>
        </p:nvSpPr>
        <p:spPr/>
        <p:txBody>
          <a:bodyPr/>
          <a:lstStyle/>
          <a:p>
            <a:r>
              <a:rPr lang="en-US"/>
              <a:t>Renat &amp; shubham</a:t>
            </a:r>
          </a:p>
        </p:txBody>
      </p:sp>
      <p:sp>
        <p:nvSpPr>
          <p:cNvPr id="5" name="Slide Number Placeholder 4">
            <a:extLst>
              <a:ext uri="{FF2B5EF4-FFF2-40B4-BE49-F238E27FC236}">
                <a16:creationId xmlns:a16="http://schemas.microsoft.com/office/drawing/2014/main" id="{671D622A-AC57-47B9-9DA9-D3FBF5C359F2}"/>
              </a:ext>
            </a:extLst>
          </p:cNvPr>
          <p:cNvSpPr>
            <a:spLocks noGrp="1"/>
          </p:cNvSpPr>
          <p:nvPr>
            <p:ph type="sldNum" sz="quarter" idx="12"/>
          </p:nvPr>
        </p:nvSpPr>
        <p:spPr/>
        <p:txBody>
          <a:bodyPr/>
          <a:lstStyle/>
          <a:p>
            <a:fld id="{9B618960-8005-486C-9A75-10CB2AAC16F9}" type="slidenum">
              <a:rPr lang="en-US" smtClean="0"/>
              <a:pPr/>
              <a:t>11</a:t>
            </a:fld>
            <a:endParaRPr lang="en-US"/>
          </a:p>
        </p:txBody>
      </p:sp>
      <p:sp>
        <p:nvSpPr>
          <p:cNvPr id="7" name="TextBox 6"/>
          <p:cNvSpPr txBox="1"/>
          <p:nvPr/>
        </p:nvSpPr>
        <p:spPr>
          <a:xfrm>
            <a:off x="2054097" y="5367867"/>
            <a:ext cx="1806905" cy="369332"/>
          </a:xfrm>
          <a:prstGeom prst="rect">
            <a:avLst/>
          </a:prstGeom>
          <a:noFill/>
        </p:spPr>
        <p:txBody>
          <a:bodyPr wrap="none" rtlCol="0">
            <a:spAutoFit/>
          </a:bodyPr>
          <a:lstStyle/>
          <a:p>
            <a:r>
              <a:rPr lang="en-US" dirty="0"/>
              <a:t>Solar panel plane</a:t>
            </a:r>
            <a:endParaRPr lang="ru-RU" dirty="0"/>
          </a:p>
        </p:txBody>
      </p:sp>
      <p:sp>
        <p:nvSpPr>
          <p:cNvPr id="8" name="TextBox 7"/>
          <p:cNvSpPr txBox="1"/>
          <p:nvPr/>
        </p:nvSpPr>
        <p:spPr>
          <a:xfrm>
            <a:off x="8567487" y="5367867"/>
            <a:ext cx="1422184" cy="369332"/>
          </a:xfrm>
          <a:prstGeom prst="rect">
            <a:avLst/>
          </a:prstGeom>
          <a:noFill/>
        </p:spPr>
        <p:txBody>
          <a:bodyPr wrap="none" rtlCol="0">
            <a:spAutoFit/>
          </a:bodyPr>
          <a:lstStyle/>
          <a:p>
            <a:r>
              <a:rPr lang="en-US" dirty="0"/>
              <a:t>Middle plane</a:t>
            </a:r>
            <a:endParaRPr lang="ru-RU" dirty="0"/>
          </a:p>
        </p:txBody>
      </p:sp>
      <p:pic>
        <p:nvPicPr>
          <p:cNvPr id="9" name="Picture 6">
            <a:extLst>
              <a:ext uri="{FF2B5EF4-FFF2-40B4-BE49-F238E27FC236}">
                <a16:creationId xmlns:a16="http://schemas.microsoft.com/office/drawing/2014/main" id="{5B36001F-2F36-47B9-A958-46BB499520A5}"/>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3241" b="98704" l="10000" r="90000">
                        <a14:foregroundMark x1="39948" y1="40278" x2="39948" y2="40278"/>
                        <a14:foregroundMark x1="38073" y1="34352" x2="45885" y2="50370"/>
                        <a14:foregroundMark x1="54896" y1="95370" x2="56979" y2="98704"/>
                        <a14:foregroundMark x1="41146" y1="4907" x2="41615" y2="3241"/>
                        <a14:foregroundMark x1="34792" y1="32685" x2="37604" y2="36481"/>
                      </a14:backgroundRemoval>
                    </a14:imgEffect>
                  </a14:imgLayer>
                </a14:imgProps>
              </a:ext>
              <a:ext uri="{28A0092B-C50C-407E-A947-70E740481C1C}">
                <a14:useLocalDpi xmlns:a14="http://schemas.microsoft.com/office/drawing/2010/main" val="0"/>
              </a:ext>
            </a:extLst>
          </a:blip>
          <a:stretch>
            <a:fillRect/>
          </a:stretch>
        </p:blipFill>
        <p:spPr>
          <a:xfrm>
            <a:off x="-455526" y="5428924"/>
            <a:ext cx="2555631" cy="1437543"/>
          </a:xfrm>
          <a:prstGeom prst="rect">
            <a:avLst/>
          </a:prstGeom>
        </p:spPr>
      </p:pic>
    </p:spTree>
    <p:extLst>
      <p:ext uri="{BB962C8B-B14F-4D97-AF65-F5344CB8AC3E}">
        <p14:creationId xmlns:p14="http://schemas.microsoft.com/office/powerpoint/2010/main" val="9941511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8E556B-97CC-45D0-8494-CFD4BCBA84FC}"/>
              </a:ext>
            </a:extLst>
          </p:cNvPr>
          <p:cNvSpPr txBox="1"/>
          <p:nvPr/>
        </p:nvSpPr>
        <p:spPr>
          <a:xfrm>
            <a:off x="3306806" y="185350"/>
            <a:ext cx="5578389" cy="584775"/>
          </a:xfrm>
          <a:prstGeom prst="rect">
            <a:avLst/>
          </a:prstGeom>
          <a:noFill/>
        </p:spPr>
        <p:txBody>
          <a:bodyPr wrap="square" rtlCol="0">
            <a:spAutoFit/>
          </a:bodyPr>
          <a:lstStyle/>
          <a:p>
            <a:pPr algn="ctr"/>
            <a:r>
              <a:rPr lang="en-IN" sz="3200" b="1" spc="50" dirty="0">
                <a:ln w="9525" cmpd="sng">
                  <a:solidFill>
                    <a:schemeClr val="accent1"/>
                  </a:solidFill>
                  <a:prstDash val="solid"/>
                </a:ln>
                <a:solidFill>
                  <a:srgbClr val="70AD47">
                    <a:tint val="1000"/>
                  </a:srgbClr>
                </a:solidFill>
                <a:effectLst>
                  <a:glow rad="38100">
                    <a:schemeClr val="accent1">
                      <a:alpha val="40000"/>
                    </a:schemeClr>
                  </a:glow>
                </a:effectLst>
              </a:rPr>
              <a:t>Pressure profile for 600</a:t>
            </a:r>
            <a:r>
              <a:rPr lang="ru-RU" sz="3200" b="1" spc="50" dirty="0">
                <a:ln w="9525" cmpd="sng">
                  <a:solidFill>
                    <a:schemeClr val="accent1"/>
                  </a:solidFill>
                  <a:prstDash val="solid"/>
                </a:ln>
                <a:solidFill>
                  <a:srgbClr val="70AD47">
                    <a:tint val="1000"/>
                  </a:srgbClr>
                </a:solidFill>
                <a:effectLst>
                  <a:glow rad="38100">
                    <a:schemeClr val="accent1">
                      <a:alpha val="40000"/>
                    </a:schemeClr>
                  </a:glow>
                </a:effectLst>
              </a:rPr>
              <a:t> </a:t>
            </a:r>
            <a:r>
              <a:rPr lang="en-IN" sz="3200" b="1" spc="50" dirty="0" err="1">
                <a:ln w="9525" cmpd="sng">
                  <a:solidFill>
                    <a:schemeClr val="accent1"/>
                  </a:solidFill>
                  <a:prstDash val="solid"/>
                </a:ln>
                <a:solidFill>
                  <a:srgbClr val="70AD47">
                    <a:tint val="1000"/>
                  </a:srgbClr>
                </a:solidFill>
                <a:effectLst>
                  <a:glow rad="38100">
                    <a:schemeClr val="accent1">
                      <a:alpha val="40000"/>
                    </a:schemeClr>
                  </a:glow>
                </a:effectLst>
              </a:rPr>
              <a:t>kmph</a:t>
            </a:r>
            <a:endParaRPr lang="en-IN" sz="32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pic>
        <p:nvPicPr>
          <p:cNvPr id="4" name="Picture 3" descr="A close up of a logo&#10;&#10;Description automatically generated">
            <a:extLst>
              <a:ext uri="{FF2B5EF4-FFF2-40B4-BE49-F238E27FC236}">
                <a16:creationId xmlns:a16="http://schemas.microsoft.com/office/drawing/2014/main" id="{ECA1FAA5-EC9D-4CCA-9F8B-D6867C502D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193" y="1538935"/>
            <a:ext cx="5685417" cy="3780128"/>
          </a:xfrm>
          <a:prstGeom prst="rect">
            <a:avLst/>
          </a:prstGeom>
          <a:ln>
            <a:noFill/>
          </a:ln>
          <a:effectLst>
            <a:softEdge rad="112500"/>
          </a:effectLst>
        </p:spPr>
      </p:pic>
      <p:pic>
        <p:nvPicPr>
          <p:cNvPr id="6" name="Picture 5">
            <a:extLst>
              <a:ext uri="{FF2B5EF4-FFF2-40B4-BE49-F238E27FC236}">
                <a16:creationId xmlns:a16="http://schemas.microsoft.com/office/drawing/2014/main" id="{FBC11B6B-2205-42B5-AF12-CD766CBAE1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4029" y="1563129"/>
            <a:ext cx="5548112" cy="3731740"/>
          </a:xfrm>
          <a:prstGeom prst="rect">
            <a:avLst/>
          </a:prstGeom>
          <a:ln>
            <a:noFill/>
          </a:ln>
          <a:effectLst>
            <a:softEdge rad="112500"/>
          </a:effectLst>
        </p:spPr>
      </p:pic>
      <p:sp>
        <p:nvSpPr>
          <p:cNvPr id="3" name="Footer Placeholder 2">
            <a:extLst>
              <a:ext uri="{FF2B5EF4-FFF2-40B4-BE49-F238E27FC236}">
                <a16:creationId xmlns:a16="http://schemas.microsoft.com/office/drawing/2014/main" id="{1E739810-D35D-40A1-8A25-70E37DC0EE29}"/>
              </a:ext>
            </a:extLst>
          </p:cNvPr>
          <p:cNvSpPr>
            <a:spLocks noGrp="1"/>
          </p:cNvSpPr>
          <p:nvPr>
            <p:ph type="ftr" sz="quarter" idx="11"/>
          </p:nvPr>
        </p:nvSpPr>
        <p:spPr/>
        <p:txBody>
          <a:bodyPr/>
          <a:lstStyle/>
          <a:p>
            <a:r>
              <a:rPr lang="en-US"/>
              <a:t>Renat &amp; shubham</a:t>
            </a:r>
          </a:p>
        </p:txBody>
      </p:sp>
      <p:sp>
        <p:nvSpPr>
          <p:cNvPr id="5" name="Slide Number Placeholder 4">
            <a:extLst>
              <a:ext uri="{FF2B5EF4-FFF2-40B4-BE49-F238E27FC236}">
                <a16:creationId xmlns:a16="http://schemas.microsoft.com/office/drawing/2014/main" id="{4F56D4FA-027E-453E-829E-7B41DD165D2D}"/>
              </a:ext>
            </a:extLst>
          </p:cNvPr>
          <p:cNvSpPr>
            <a:spLocks noGrp="1"/>
          </p:cNvSpPr>
          <p:nvPr>
            <p:ph type="sldNum" sz="quarter" idx="12"/>
          </p:nvPr>
        </p:nvSpPr>
        <p:spPr/>
        <p:txBody>
          <a:bodyPr/>
          <a:lstStyle/>
          <a:p>
            <a:fld id="{9B618960-8005-486C-9A75-10CB2AAC16F9}" type="slidenum">
              <a:rPr lang="en-US" smtClean="0"/>
              <a:pPr/>
              <a:t>12</a:t>
            </a:fld>
            <a:endParaRPr lang="en-US"/>
          </a:p>
        </p:txBody>
      </p:sp>
      <p:sp>
        <p:nvSpPr>
          <p:cNvPr id="7" name="TextBox 6"/>
          <p:cNvSpPr txBox="1"/>
          <p:nvPr/>
        </p:nvSpPr>
        <p:spPr>
          <a:xfrm>
            <a:off x="2054097" y="5367867"/>
            <a:ext cx="1806905" cy="369332"/>
          </a:xfrm>
          <a:prstGeom prst="rect">
            <a:avLst/>
          </a:prstGeom>
          <a:noFill/>
        </p:spPr>
        <p:txBody>
          <a:bodyPr wrap="none" rtlCol="0">
            <a:spAutoFit/>
          </a:bodyPr>
          <a:lstStyle/>
          <a:p>
            <a:r>
              <a:rPr lang="en-US" dirty="0"/>
              <a:t>Solar panel plane</a:t>
            </a:r>
            <a:endParaRPr lang="ru-RU" dirty="0"/>
          </a:p>
        </p:txBody>
      </p:sp>
      <p:sp>
        <p:nvSpPr>
          <p:cNvPr id="8" name="TextBox 7"/>
          <p:cNvSpPr txBox="1"/>
          <p:nvPr/>
        </p:nvSpPr>
        <p:spPr>
          <a:xfrm>
            <a:off x="8567487" y="5367867"/>
            <a:ext cx="1422184" cy="369332"/>
          </a:xfrm>
          <a:prstGeom prst="rect">
            <a:avLst/>
          </a:prstGeom>
          <a:noFill/>
        </p:spPr>
        <p:txBody>
          <a:bodyPr wrap="none" rtlCol="0">
            <a:spAutoFit/>
          </a:bodyPr>
          <a:lstStyle/>
          <a:p>
            <a:r>
              <a:rPr lang="en-US" dirty="0"/>
              <a:t>Middle plane</a:t>
            </a:r>
            <a:endParaRPr lang="ru-RU" dirty="0"/>
          </a:p>
        </p:txBody>
      </p:sp>
      <p:pic>
        <p:nvPicPr>
          <p:cNvPr id="9" name="Picture 6">
            <a:extLst>
              <a:ext uri="{FF2B5EF4-FFF2-40B4-BE49-F238E27FC236}">
                <a16:creationId xmlns:a16="http://schemas.microsoft.com/office/drawing/2014/main" id="{5B36001F-2F36-47B9-A958-46BB499520A5}"/>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3241" b="98704" l="10000" r="90000">
                        <a14:foregroundMark x1="39948" y1="40278" x2="39948" y2="40278"/>
                        <a14:foregroundMark x1="38073" y1="34352" x2="45885" y2="50370"/>
                        <a14:foregroundMark x1="54896" y1="95370" x2="56979" y2="98704"/>
                        <a14:foregroundMark x1="41146" y1="4907" x2="41615" y2="3241"/>
                        <a14:foregroundMark x1="34792" y1="32685" x2="37604" y2="36481"/>
                      </a14:backgroundRemoval>
                    </a14:imgEffect>
                  </a14:imgLayer>
                </a14:imgProps>
              </a:ext>
              <a:ext uri="{28A0092B-C50C-407E-A947-70E740481C1C}">
                <a14:useLocalDpi xmlns:a14="http://schemas.microsoft.com/office/drawing/2010/main" val="0"/>
              </a:ext>
            </a:extLst>
          </a:blip>
          <a:stretch>
            <a:fillRect/>
          </a:stretch>
        </p:blipFill>
        <p:spPr>
          <a:xfrm>
            <a:off x="-455526" y="5420457"/>
            <a:ext cx="2555631" cy="1437543"/>
          </a:xfrm>
          <a:prstGeom prst="rect">
            <a:avLst/>
          </a:prstGeom>
        </p:spPr>
      </p:pic>
    </p:spTree>
    <p:extLst>
      <p:ext uri="{BB962C8B-B14F-4D97-AF65-F5344CB8AC3E}">
        <p14:creationId xmlns:p14="http://schemas.microsoft.com/office/powerpoint/2010/main" val="375062919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pic>
        <p:nvPicPr>
          <p:cNvPr id="3" name="Picture 2" descr="A close up of text on a white background&#10;&#10;Description automatically generated">
            <a:extLst>
              <a:ext uri="{FF2B5EF4-FFF2-40B4-BE49-F238E27FC236}">
                <a16:creationId xmlns:a16="http://schemas.microsoft.com/office/drawing/2014/main" id="{DCD23DFE-4010-41F4-B0F0-BE8FCABB82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010" y="1466442"/>
            <a:ext cx="10547979" cy="4124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41B5B6CD-4EA4-43B6-A992-014364176796}"/>
              </a:ext>
            </a:extLst>
          </p:cNvPr>
          <p:cNvSpPr txBox="1"/>
          <p:nvPr/>
        </p:nvSpPr>
        <p:spPr>
          <a:xfrm>
            <a:off x="3464011" y="425605"/>
            <a:ext cx="5263978" cy="584775"/>
          </a:xfrm>
          <a:prstGeom prst="rect">
            <a:avLst/>
          </a:prstGeom>
          <a:noFill/>
        </p:spPr>
        <p:txBody>
          <a:bodyPr wrap="square" rtlCol="0">
            <a:spAutoFit/>
          </a:bodyPr>
          <a:lstStyle/>
          <a:p>
            <a:pPr algn="ctr"/>
            <a:r>
              <a:rPr lang="en-IN" sz="3200" b="1" spc="50" dirty="0">
                <a:ln w="9525" cmpd="sng">
                  <a:solidFill>
                    <a:schemeClr val="accent1"/>
                  </a:solidFill>
                  <a:prstDash val="solid"/>
                </a:ln>
                <a:solidFill>
                  <a:srgbClr val="70AD47">
                    <a:tint val="1000"/>
                  </a:srgbClr>
                </a:solidFill>
                <a:effectLst>
                  <a:glow rad="38100">
                    <a:schemeClr val="accent1">
                      <a:alpha val="40000"/>
                    </a:schemeClr>
                  </a:glow>
                </a:effectLst>
              </a:rPr>
              <a:t>Lift force Comparison</a:t>
            </a:r>
          </a:p>
        </p:txBody>
      </p:sp>
      <p:pic>
        <p:nvPicPr>
          <p:cNvPr id="1026" name="Picture 2" descr="Image result for lift force formula gif">
            <a:extLst>
              <a:ext uri="{FF2B5EF4-FFF2-40B4-BE49-F238E27FC236}">
                <a16:creationId xmlns:a16="http://schemas.microsoft.com/office/drawing/2014/main" id="{E0E74071-7BFC-4632-B451-8EC1C00B85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52355" y="113226"/>
            <a:ext cx="2438366" cy="1209532"/>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21DFD202-B29C-4C79-9A7B-BA0E8051A368}"/>
              </a:ext>
            </a:extLst>
          </p:cNvPr>
          <p:cNvSpPr>
            <a:spLocks noGrp="1"/>
          </p:cNvSpPr>
          <p:nvPr>
            <p:ph type="ftr" sz="quarter" idx="11"/>
          </p:nvPr>
        </p:nvSpPr>
        <p:spPr/>
        <p:txBody>
          <a:bodyPr/>
          <a:lstStyle/>
          <a:p>
            <a:r>
              <a:rPr lang="en-US" dirty="0" err="1"/>
              <a:t>Renat</a:t>
            </a:r>
            <a:r>
              <a:rPr lang="en-US" dirty="0"/>
              <a:t> &amp; </a:t>
            </a:r>
            <a:r>
              <a:rPr lang="en-US" dirty="0" err="1"/>
              <a:t>shubham</a:t>
            </a:r>
            <a:endParaRPr lang="en-US" dirty="0"/>
          </a:p>
        </p:txBody>
      </p:sp>
      <p:sp>
        <p:nvSpPr>
          <p:cNvPr id="5" name="Slide Number Placeholder 4">
            <a:extLst>
              <a:ext uri="{FF2B5EF4-FFF2-40B4-BE49-F238E27FC236}">
                <a16:creationId xmlns:a16="http://schemas.microsoft.com/office/drawing/2014/main" id="{B63EE12B-AD14-4AE5-B362-8816ABCF77A4}"/>
              </a:ext>
            </a:extLst>
          </p:cNvPr>
          <p:cNvSpPr>
            <a:spLocks noGrp="1"/>
          </p:cNvSpPr>
          <p:nvPr>
            <p:ph type="sldNum" sz="quarter" idx="12"/>
          </p:nvPr>
        </p:nvSpPr>
        <p:spPr/>
        <p:txBody>
          <a:bodyPr/>
          <a:lstStyle/>
          <a:p>
            <a:fld id="{9B618960-8005-486C-9A75-10CB2AAC16F9}" type="slidenum">
              <a:rPr lang="en-US" smtClean="0"/>
              <a:pPr/>
              <a:t>13</a:t>
            </a:fld>
            <a:endParaRPr lang="en-US" dirty="0"/>
          </a:p>
        </p:txBody>
      </p:sp>
      <p:pic>
        <p:nvPicPr>
          <p:cNvPr id="8" name="Picture 6">
            <a:extLst>
              <a:ext uri="{FF2B5EF4-FFF2-40B4-BE49-F238E27FC236}">
                <a16:creationId xmlns:a16="http://schemas.microsoft.com/office/drawing/2014/main" id="{5B36001F-2F36-47B9-A958-46BB499520A5}"/>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3241" b="98704" l="10000" r="90000">
                        <a14:foregroundMark x1="39948" y1="40278" x2="39948" y2="40278"/>
                        <a14:foregroundMark x1="38073" y1="34352" x2="45885" y2="50370"/>
                        <a14:foregroundMark x1="54896" y1="95370" x2="56979" y2="98704"/>
                        <a14:foregroundMark x1="41146" y1="4907" x2="41615" y2="3241"/>
                        <a14:foregroundMark x1="34792" y1="32685" x2="37604" y2="36481"/>
                      </a14:backgroundRemoval>
                    </a14:imgEffect>
                  </a14:imgLayer>
                </a14:imgProps>
              </a:ext>
              <a:ext uri="{28A0092B-C50C-407E-A947-70E740481C1C}">
                <a14:useLocalDpi xmlns:a14="http://schemas.microsoft.com/office/drawing/2010/main" val="0"/>
              </a:ext>
            </a:extLst>
          </a:blip>
          <a:stretch>
            <a:fillRect/>
          </a:stretch>
        </p:blipFill>
        <p:spPr>
          <a:xfrm>
            <a:off x="-455526" y="5420457"/>
            <a:ext cx="2555631" cy="1437543"/>
          </a:xfrm>
          <a:prstGeom prst="rect">
            <a:avLst/>
          </a:prstGeom>
        </p:spPr>
      </p:pic>
      <p:sp>
        <p:nvSpPr>
          <p:cNvPr id="9" name="TextBox 8"/>
          <p:cNvSpPr txBox="1"/>
          <p:nvPr/>
        </p:nvSpPr>
        <p:spPr>
          <a:xfrm>
            <a:off x="8353298" y="5685367"/>
            <a:ext cx="1228221" cy="369332"/>
          </a:xfrm>
          <a:prstGeom prst="rect">
            <a:avLst/>
          </a:prstGeom>
          <a:noFill/>
        </p:spPr>
        <p:txBody>
          <a:bodyPr wrap="none" rtlCol="0">
            <a:spAutoFit/>
          </a:bodyPr>
          <a:lstStyle/>
          <a:p>
            <a:r>
              <a:rPr lang="en-US" dirty="0"/>
              <a:t>C</a:t>
            </a:r>
            <a:r>
              <a:rPr lang="en-US" sz="1050" dirty="0"/>
              <a:t>L</a:t>
            </a:r>
            <a:r>
              <a:rPr lang="en-US" dirty="0"/>
              <a:t> = </a:t>
            </a:r>
            <a:r>
              <a:rPr lang="ru-RU" dirty="0"/>
              <a:t>0.007</a:t>
            </a:r>
            <a:r>
              <a:rPr lang="en-US" dirty="0"/>
              <a:t>0</a:t>
            </a:r>
            <a:endParaRPr lang="ru-RU" dirty="0"/>
          </a:p>
        </p:txBody>
      </p:sp>
      <p:sp>
        <p:nvSpPr>
          <p:cNvPr id="10" name="TextBox 9"/>
          <p:cNvSpPr txBox="1"/>
          <p:nvPr/>
        </p:nvSpPr>
        <p:spPr>
          <a:xfrm>
            <a:off x="3095498" y="5685367"/>
            <a:ext cx="1228221" cy="369332"/>
          </a:xfrm>
          <a:prstGeom prst="rect">
            <a:avLst/>
          </a:prstGeom>
          <a:noFill/>
        </p:spPr>
        <p:txBody>
          <a:bodyPr wrap="none" rtlCol="0">
            <a:spAutoFit/>
          </a:bodyPr>
          <a:lstStyle/>
          <a:p>
            <a:r>
              <a:rPr lang="en-US" dirty="0"/>
              <a:t>C</a:t>
            </a:r>
            <a:r>
              <a:rPr lang="en-US" sz="1050" dirty="0"/>
              <a:t>L</a:t>
            </a:r>
            <a:r>
              <a:rPr lang="en-US" dirty="0"/>
              <a:t> = </a:t>
            </a:r>
            <a:r>
              <a:rPr lang="ru-RU" dirty="0"/>
              <a:t>0.00</a:t>
            </a:r>
            <a:r>
              <a:rPr lang="en-US" dirty="0"/>
              <a:t>66</a:t>
            </a:r>
            <a:endParaRPr lang="ru-RU" dirty="0"/>
          </a:p>
        </p:txBody>
      </p:sp>
      <p:pic>
        <p:nvPicPr>
          <p:cNvPr id="14" name="Рисунок 13" descr="Без имени-1.png"/>
          <p:cNvPicPr>
            <a:picLocks noChangeAspect="1"/>
          </p:cNvPicPr>
          <p:nvPr/>
        </p:nvPicPr>
        <p:blipFill>
          <a:blip r:embed="rId8"/>
          <a:stretch>
            <a:fillRect/>
          </a:stretch>
        </p:blipFill>
        <p:spPr>
          <a:xfrm>
            <a:off x="1134930" y="0"/>
            <a:ext cx="2946004" cy="1431758"/>
          </a:xfrm>
          <a:prstGeom prst="rect">
            <a:avLst/>
          </a:prstGeom>
        </p:spPr>
      </p:pic>
    </p:spTree>
    <p:extLst>
      <p:ext uri="{BB962C8B-B14F-4D97-AF65-F5344CB8AC3E}">
        <p14:creationId xmlns:p14="http://schemas.microsoft.com/office/powerpoint/2010/main" val="426960512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9B980A-26BF-481D-833B-1B7EAF13BC3C}"/>
              </a:ext>
            </a:extLst>
          </p:cNvPr>
          <p:cNvSpPr txBox="1"/>
          <p:nvPr/>
        </p:nvSpPr>
        <p:spPr>
          <a:xfrm>
            <a:off x="3464011" y="426589"/>
            <a:ext cx="5263978" cy="584775"/>
          </a:xfrm>
          <a:prstGeom prst="rect">
            <a:avLst/>
          </a:prstGeom>
          <a:noFill/>
        </p:spPr>
        <p:txBody>
          <a:bodyPr wrap="square" rtlCol="0">
            <a:spAutoFit/>
          </a:bodyPr>
          <a:lstStyle/>
          <a:p>
            <a:pPr algn="ctr"/>
            <a:r>
              <a:rPr lang="en-IN" sz="3200" b="1" spc="50" dirty="0">
                <a:ln w="9525" cmpd="sng">
                  <a:solidFill>
                    <a:schemeClr val="accent1"/>
                  </a:solidFill>
                  <a:prstDash val="solid"/>
                </a:ln>
                <a:solidFill>
                  <a:srgbClr val="70AD47">
                    <a:tint val="1000"/>
                  </a:srgbClr>
                </a:solidFill>
                <a:effectLst>
                  <a:glow rad="38100">
                    <a:schemeClr val="accent1">
                      <a:alpha val="40000"/>
                    </a:schemeClr>
                  </a:glow>
                </a:effectLst>
              </a:rPr>
              <a:t>Drag force Comparison</a:t>
            </a:r>
          </a:p>
        </p:txBody>
      </p:sp>
      <p:pic>
        <p:nvPicPr>
          <p:cNvPr id="4" name="Picture 3">
            <a:extLst>
              <a:ext uri="{FF2B5EF4-FFF2-40B4-BE49-F238E27FC236}">
                <a16:creationId xmlns:a16="http://schemas.microsoft.com/office/drawing/2014/main" id="{C8DE9AF3-4C86-464E-B896-B6414E1A8A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667" y="1374282"/>
            <a:ext cx="10784984" cy="42215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Footer Placeholder 2">
            <a:extLst>
              <a:ext uri="{FF2B5EF4-FFF2-40B4-BE49-F238E27FC236}">
                <a16:creationId xmlns:a16="http://schemas.microsoft.com/office/drawing/2014/main" id="{8C639BC8-2ACA-46D0-B948-8A9AEFC67B78}"/>
              </a:ext>
            </a:extLst>
          </p:cNvPr>
          <p:cNvSpPr>
            <a:spLocks noGrp="1"/>
          </p:cNvSpPr>
          <p:nvPr>
            <p:ph type="ftr" sz="quarter" idx="11"/>
          </p:nvPr>
        </p:nvSpPr>
        <p:spPr/>
        <p:txBody>
          <a:bodyPr/>
          <a:lstStyle/>
          <a:p>
            <a:r>
              <a:rPr lang="en-US" dirty="0" err="1"/>
              <a:t>Renat</a:t>
            </a:r>
            <a:r>
              <a:rPr lang="en-US" dirty="0"/>
              <a:t> &amp; </a:t>
            </a:r>
            <a:r>
              <a:rPr lang="en-US" dirty="0" err="1"/>
              <a:t>shubham</a:t>
            </a:r>
            <a:endParaRPr lang="en-US" dirty="0"/>
          </a:p>
        </p:txBody>
      </p:sp>
      <p:sp>
        <p:nvSpPr>
          <p:cNvPr id="5" name="Slide Number Placeholder 4">
            <a:extLst>
              <a:ext uri="{FF2B5EF4-FFF2-40B4-BE49-F238E27FC236}">
                <a16:creationId xmlns:a16="http://schemas.microsoft.com/office/drawing/2014/main" id="{73A9BB79-BE67-46CE-A8DE-D23A07B9D4FE}"/>
              </a:ext>
            </a:extLst>
          </p:cNvPr>
          <p:cNvSpPr>
            <a:spLocks noGrp="1"/>
          </p:cNvSpPr>
          <p:nvPr>
            <p:ph type="sldNum" sz="quarter" idx="12"/>
          </p:nvPr>
        </p:nvSpPr>
        <p:spPr/>
        <p:txBody>
          <a:bodyPr/>
          <a:lstStyle/>
          <a:p>
            <a:fld id="{9B618960-8005-486C-9A75-10CB2AAC16F9}" type="slidenum">
              <a:rPr lang="en-US" smtClean="0"/>
              <a:pPr/>
              <a:t>14</a:t>
            </a:fld>
            <a:endParaRPr lang="en-US" dirty="0"/>
          </a:p>
        </p:txBody>
      </p:sp>
      <p:pic>
        <p:nvPicPr>
          <p:cNvPr id="9" name="Picture 6">
            <a:extLst>
              <a:ext uri="{FF2B5EF4-FFF2-40B4-BE49-F238E27FC236}">
                <a16:creationId xmlns:a16="http://schemas.microsoft.com/office/drawing/2014/main" id="{5B36001F-2F36-47B9-A958-46BB499520A5}"/>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3241" b="98704" l="10000" r="90000">
                        <a14:foregroundMark x1="39948" y1="40278" x2="39948" y2="40278"/>
                        <a14:foregroundMark x1="38073" y1="34352" x2="45885" y2="50370"/>
                        <a14:foregroundMark x1="54896" y1="95370" x2="56979" y2="98704"/>
                        <a14:foregroundMark x1="41146" y1="4907" x2="41615" y2="3241"/>
                        <a14:foregroundMark x1="34792" y1="32685" x2="37604" y2="36481"/>
                      </a14:backgroundRemoval>
                    </a14:imgEffect>
                  </a14:imgLayer>
                </a14:imgProps>
              </a:ext>
              <a:ext uri="{28A0092B-C50C-407E-A947-70E740481C1C}">
                <a14:useLocalDpi xmlns:a14="http://schemas.microsoft.com/office/drawing/2010/main" val="0"/>
              </a:ext>
            </a:extLst>
          </a:blip>
          <a:stretch>
            <a:fillRect/>
          </a:stretch>
        </p:blipFill>
        <p:spPr>
          <a:xfrm>
            <a:off x="-455526" y="5420457"/>
            <a:ext cx="2555631" cy="1437543"/>
          </a:xfrm>
          <a:prstGeom prst="rect">
            <a:avLst/>
          </a:prstGeom>
        </p:spPr>
      </p:pic>
      <p:pic>
        <p:nvPicPr>
          <p:cNvPr id="12" name="Рисунок 11" descr="drag_equa.gif"/>
          <p:cNvPicPr>
            <a:picLocks noChangeAspect="1"/>
          </p:cNvPicPr>
          <p:nvPr/>
        </p:nvPicPr>
        <p:blipFill>
          <a:blip r:embed="rId6"/>
          <a:stretch>
            <a:fillRect/>
          </a:stretch>
        </p:blipFill>
        <p:spPr>
          <a:xfrm>
            <a:off x="8392605" y="110066"/>
            <a:ext cx="2470128" cy="1176867"/>
          </a:xfrm>
          <a:prstGeom prst="rect">
            <a:avLst/>
          </a:prstGeom>
        </p:spPr>
      </p:pic>
      <p:sp>
        <p:nvSpPr>
          <p:cNvPr id="13" name="TextBox 12"/>
          <p:cNvSpPr txBox="1"/>
          <p:nvPr/>
        </p:nvSpPr>
        <p:spPr>
          <a:xfrm>
            <a:off x="3095498" y="5685367"/>
            <a:ext cx="1021433" cy="369332"/>
          </a:xfrm>
          <a:prstGeom prst="rect">
            <a:avLst/>
          </a:prstGeom>
          <a:noFill/>
        </p:spPr>
        <p:txBody>
          <a:bodyPr wrap="none" rtlCol="0">
            <a:spAutoFit/>
          </a:bodyPr>
          <a:lstStyle/>
          <a:p>
            <a:r>
              <a:rPr lang="en-US" dirty="0"/>
              <a:t>C</a:t>
            </a:r>
            <a:r>
              <a:rPr lang="en-US" sz="1050" dirty="0"/>
              <a:t>D</a:t>
            </a:r>
            <a:r>
              <a:rPr lang="en-US" dirty="0"/>
              <a:t> = 1</a:t>
            </a:r>
            <a:r>
              <a:rPr lang="ru-RU" dirty="0"/>
              <a:t>.</a:t>
            </a:r>
            <a:r>
              <a:rPr lang="en-US" dirty="0"/>
              <a:t>28</a:t>
            </a:r>
            <a:endParaRPr lang="ru-RU" dirty="0"/>
          </a:p>
        </p:txBody>
      </p:sp>
      <p:sp>
        <p:nvSpPr>
          <p:cNvPr id="14" name="TextBox 13"/>
          <p:cNvSpPr txBox="1"/>
          <p:nvPr/>
        </p:nvSpPr>
        <p:spPr>
          <a:xfrm>
            <a:off x="8658098" y="5753100"/>
            <a:ext cx="1021433" cy="369332"/>
          </a:xfrm>
          <a:prstGeom prst="rect">
            <a:avLst/>
          </a:prstGeom>
          <a:noFill/>
        </p:spPr>
        <p:txBody>
          <a:bodyPr wrap="none" rtlCol="0">
            <a:spAutoFit/>
          </a:bodyPr>
          <a:lstStyle/>
          <a:p>
            <a:r>
              <a:rPr lang="en-US" dirty="0"/>
              <a:t>C</a:t>
            </a:r>
            <a:r>
              <a:rPr lang="en-US" sz="1050" dirty="0"/>
              <a:t>D</a:t>
            </a:r>
            <a:r>
              <a:rPr lang="en-US" dirty="0"/>
              <a:t> = </a:t>
            </a:r>
            <a:r>
              <a:rPr lang="ru-RU" dirty="0"/>
              <a:t>5.14</a:t>
            </a:r>
          </a:p>
        </p:txBody>
      </p:sp>
      <p:pic>
        <p:nvPicPr>
          <p:cNvPr id="16" name="Рисунок 15" descr="Без имени-2.png"/>
          <p:cNvPicPr>
            <a:picLocks noChangeAspect="1"/>
          </p:cNvPicPr>
          <p:nvPr/>
        </p:nvPicPr>
        <p:blipFill>
          <a:blip r:embed="rId7"/>
          <a:stretch>
            <a:fillRect/>
          </a:stretch>
        </p:blipFill>
        <p:spPr>
          <a:xfrm>
            <a:off x="881037" y="138472"/>
            <a:ext cx="2886632" cy="1055328"/>
          </a:xfrm>
          <a:prstGeom prst="rect">
            <a:avLst/>
          </a:prstGeom>
        </p:spPr>
      </p:pic>
    </p:spTree>
    <p:extLst>
      <p:ext uri="{BB962C8B-B14F-4D97-AF65-F5344CB8AC3E}">
        <p14:creationId xmlns:p14="http://schemas.microsoft.com/office/powerpoint/2010/main" val="138625695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11" name="Рисунок 10" descr="11_1.jpg"/>
          <p:cNvPicPr>
            <a:picLocks noChangeAspect="1"/>
          </p:cNvPicPr>
          <p:nvPr/>
        </p:nvPicPr>
        <p:blipFill rotWithShape="1">
          <a:blip r:embed="rId3"/>
          <a:srcRect l="17389" r="13507"/>
          <a:stretch/>
        </p:blipFill>
        <p:spPr>
          <a:xfrm>
            <a:off x="3183835" y="893863"/>
            <a:ext cx="6082748" cy="5070273"/>
          </a:xfrm>
          <a:prstGeom prst="rect">
            <a:avLst/>
          </a:prstGeom>
          <a:ln>
            <a:noFill/>
          </a:ln>
          <a:effectLst>
            <a:softEdge rad="112500"/>
          </a:effectLst>
        </p:spPr>
      </p:pic>
      <p:sp>
        <p:nvSpPr>
          <p:cNvPr id="2" name="TextBox 1">
            <a:extLst>
              <a:ext uri="{FF2B5EF4-FFF2-40B4-BE49-F238E27FC236}">
                <a16:creationId xmlns:a16="http://schemas.microsoft.com/office/drawing/2014/main" id="{039B980A-26BF-481D-833B-1B7EAF13BC3C}"/>
              </a:ext>
            </a:extLst>
          </p:cNvPr>
          <p:cNvSpPr txBox="1"/>
          <p:nvPr/>
        </p:nvSpPr>
        <p:spPr>
          <a:xfrm>
            <a:off x="3593220" y="98664"/>
            <a:ext cx="5263978" cy="584775"/>
          </a:xfrm>
          <a:prstGeom prst="rect">
            <a:avLst/>
          </a:prstGeom>
          <a:noFill/>
        </p:spPr>
        <p:txBody>
          <a:bodyPr wrap="square" rtlCol="0">
            <a:spAutoFit/>
          </a:bodyPr>
          <a:lstStyle/>
          <a:p>
            <a:pPr algn="ctr"/>
            <a:r>
              <a:rPr lang="en-US" sz="3200" b="1" spc="50" dirty="0">
                <a:ln w="9525" cmpd="sng">
                  <a:solidFill>
                    <a:schemeClr val="accent1"/>
                  </a:solidFill>
                  <a:prstDash val="solid"/>
                </a:ln>
                <a:solidFill>
                  <a:srgbClr val="70AD47">
                    <a:tint val="1000"/>
                  </a:srgbClr>
                </a:solidFill>
                <a:effectLst>
                  <a:glow rad="38100">
                    <a:schemeClr val="accent1">
                      <a:alpha val="40000"/>
                    </a:schemeClr>
                  </a:glow>
                </a:effectLst>
              </a:rPr>
              <a:t>Impossible mode</a:t>
            </a:r>
            <a:endParaRPr lang="en-IN" sz="32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3" name="Footer Placeholder 2">
            <a:extLst>
              <a:ext uri="{FF2B5EF4-FFF2-40B4-BE49-F238E27FC236}">
                <a16:creationId xmlns:a16="http://schemas.microsoft.com/office/drawing/2014/main" id="{8C639BC8-2ACA-46D0-B948-8A9AEFC67B78}"/>
              </a:ext>
            </a:extLst>
          </p:cNvPr>
          <p:cNvSpPr>
            <a:spLocks noGrp="1"/>
          </p:cNvSpPr>
          <p:nvPr>
            <p:ph type="ftr" sz="quarter" idx="11"/>
          </p:nvPr>
        </p:nvSpPr>
        <p:spPr/>
        <p:txBody>
          <a:bodyPr/>
          <a:lstStyle/>
          <a:p>
            <a:r>
              <a:rPr lang="en-US" dirty="0" err="1"/>
              <a:t>Renat</a:t>
            </a:r>
            <a:r>
              <a:rPr lang="en-US" dirty="0"/>
              <a:t> &amp; </a:t>
            </a:r>
            <a:r>
              <a:rPr lang="en-US" dirty="0" err="1"/>
              <a:t>shubham</a:t>
            </a:r>
            <a:endParaRPr lang="en-US" dirty="0"/>
          </a:p>
        </p:txBody>
      </p:sp>
      <p:sp>
        <p:nvSpPr>
          <p:cNvPr id="5" name="Slide Number Placeholder 4">
            <a:extLst>
              <a:ext uri="{FF2B5EF4-FFF2-40B4-BE49-F238E27FC236}">
                <a16:creationId xmlns:a16="http://schemas.microsoft.com/office/drawing/2014/main" id="{73A9BB79-BE67-46CE-A8DE-D23A07B9D4FE}"/>
              </a:ext>
            </a:extLst>
          </p:cNvPr>
          <p:cNvSpPr>
            <a:spLocks noGrp="1"/>
          </p:cNvSpPr>
          <p:nvPr>
            <p:ph type="sldNum" sz="quarter" idx="12"/>
          </p:nvPr>
        </p:nvSpPr>
        <p:spPr/>
        <p:txBody>
          <a:bodyPr/>
          <a:lstStyle/>
          <a:p>
            <a:fld id="{9B618960-8005-486C-9A75-10CB2AAC16F9}" type="slidenum">
              <a:rPr lang="en-US" smtClean="0"/>
              <a:pPr/>
              <a:t>15</a:t>
            </a:fld>
            <a:endParaRPr lang="en-US" dirty="0"/>
          </a:p>
        </p:txBody>
      </p:sp>
      <p:pic>
        <p:nvPicPr>
          <p:cNvPr id="9" name="Picture 6">
            <a:extLst>
              <a:ext uri="{FF2B5EF4-FFF2-40B4-BE49-F238E27FC236}">
                <a16:creationId xmlns:a16="http://schemas.microsoft.com/office/drawing/2014/main" id="{5B36001F-2F36-47B9-A958-46BB499520A5}"/>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3241" b="98704" l="10000" r="90000">
                        <a14:foregroundMark x1="39948" y1="40278" x2="39948" y2="40278"/>
                        <a14:foregroundMark x1="38073" y1="34352" x2="45885" y2="50370"/>
                        <a14:foregroundMark x1="54896" y1="95370" x2="56979" y2="98704"/>
                        <a14:foregroundMark x1="41146" y1="4907" x2="41615" y2="3241"/>
                        <a14:foregroundMark x1="34792" y1="32685" x2="37604" y2="36481"/>
                      </a14:backgroundRemoval>
                    </a14:imgEffect>
                  </a14:imgLayer>
                </a14:imgProps>
              </a:ext>
              <a:ext uri="{28A0092B-C50C-407E-A947-70E740481C1C}">
                <a14:useLocalDpi xmlns:a14="http://schemas.microsoft.com/office/drawing/2010/main" val="0"/>
              </a:ext>
            </a:extLst>
          </a:blip>
          <a:stretch>
            <a:fillRect/>
          </a:stretch>
        </p:blipFill>
        <p:spPr>
          <a:xfrm>
            <a:off x="-455526" y="5420457"/>
            <a:ext cx="2555631" cy="1437543"/>
          </a:xfrm>
          <a:prstGeom prst="rect">
            <a:avLst/>
          </a:prstGeom>
        </p:spPr>
      </p:pic>
    </p:spTree>
    <p:extLst>
      <p:ext uri="{BB962C8B-B14F-4D97-AF65-F5344CB8AC3E}">
        <p14:creationId xmlns:p14="http://schemas.microsoft.com/office/powerpoint/2010/main" val="138625695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7" name="Рисунок 6" descr="11_2.jpg"/>
          <p:cNvPicPr>
            <a:picLocks noChangeAspect="1"/>
          </p:cNvPicPr>
          <p:nvPr/>
        </p:nvPicPr>
        <p:blipFill>
          <a:blip r:embed="rId3"/>
          <a:stretch>
            <a:fillRect/>
          </a:stretch>
        </p:blipFill>
        <p:spPr>
          <a:xfrm>
            <a:off x="2279649" y="1212590"/>
            <a:ext cx="7702551" cy="44328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039B980A-26BF-481D-833B-1B7EAF13BC3C}"/>
              </a:ext>
            </a:extLst>
          </p:cNvPr>
          <p:cNvSpPr txBox="1"/>
          <p:nvPr/>
        </p:nvSpPr>
        <p:spPr>
          <a:xfrm>
            <a:off x="3464011" y="272345"/>
            <a:ext cx="5263978" cy="584775"/>
          </a:xfrm>
          <a:prstGeom prst="rect">
            <a:avLst/>
          </a:prstGeom>
          <a:noFill/>
        </p:spPr>
        <p:txBody>
          <a:bodyPr wrap="square" rtlCol="0">
            <a:spAutoFit/>
          </a:bodyPr>
          <a:lstStyle/>
          <a:p>
            <a:pPr algn="ctr"/>
            <a:r>
              <a:rPr lang="en-US" sz="3200" b="1" spc="50" dirty="0">
                <a:ln w="9525" cmpd="sng">
                  <a:solidFill>
                    <a:schemeClr val="accent1"/>
                  </a:solidFill>
                  <a:prstDash val="solid"/>
                </a:ln>
                <a:solidFill>
                  <a:srgbClr val="70AD47">
                    <a:tint val="1000"/>
                  </a:srgbClr>
                </a:solidFill>
                <a:effectLst>
                  <a:glow rad="38100">
                    <a:schemeClr val="accent1">
                      <a:alpha val="40000"/>
                    </a:schemeClr>
                  </a:glow>
                </a:effectLst>
              </a:rPr>
              <a:t>Impossible mode</a:t>
            </a:r>
            <a:endParaRPr lang="en-IN" sz="32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3" name="Footer Placeholder 2">
            <a:extLst>
              <a:ext uri="{FF2B5EF4-FFF2-40B4-BE49-F238E27FC236}">
                <a16:creationId xmlns:a16="http://schemas.microsoft.com/office/drawing/2014/main" id="{8C639BC8-2ACA-46D0-B948-8A9AEFC67B78}"/>
              </a:ext>
            </a:extLst>
          </p:cNvPr>
          <p:cNvSpPr>
            <a:spLocks noGrp="1"/>
          </p:cNvSpPr>
          <p:nvPr>
            <p:ph type="ftr" sz="quarter" idx="11"/>
          </p:nvPr>
        </p:nvSpPr>
        <p:spPr/>
        <p:txBody>
          <a:bodyPr/>
          <a:lstStyle/>
          <a:p>
            <a:r>
              <a:rPr lang="en-US" dirty="0" err="1"/>
              <a:t>Renat</a:t>
            </a:r>
            <a:r>
              <a:rPr lang="en-US" dirty="0"/>
              <a:t> &amp; </a:t>
            </a:r>
            <a:r>
              <a:rPr lang="en-US" dirty="0" err="1"/>
              <a:t>shubham</a:t>
            </a:r>
            <a:endParaRPr lang="en-US" dirty="0"/>
          </a:p>
        </p:txBody>
      </p:sp>
      <p:sp>
        <p:nvSpPr>
          <p:cNvPr id="5" name="Slide Number Placeholder 4">
            <a:extLst>
              <a:ext uri="{FF2B5EF4-FFF2-40B4-BE49-F238E27FC236}">
                <a16:creationId xmlns:a16="http://schemas.microsoft.com/office/drawing/2014/main" id="{73A9BB79-BE67-46CE-A8DE-D23A07B9D4FE}"/>
              </a:ext>
            </a:extLst>
          </p:cNvPr>
          <p:cNvSpPr>
            <a:spLocks noGrp="1"/>
          </p:cNvSpPr>
          <p:nvPr>
            <p:ph type="sldNum" sz="quarter" idx="12"/>
          </p:nvPr>
        </p:nvSpPr>
        <p:spPr/>
        <p:txBody>
          <a:bodyPr/>
          <a:lstStyle/>
          <a:p>
            <a:fld id="{9B618960-8005-486C-9A75-10CB2AAC16F9}" type="slidenum">
              <a:rPr lang="en-US" smtClean="0"/>
              <a:pPr/>
              <a:t>16</a:t>
            </a:fld>
            <a:endParaRPr lang="en-US" dirty="0"/>
          </a:p>
        </p:txBody>
      </p:sp>
      <p:pic>
        <p:nvPicPr>
          <p:cNvPr id="9" name="Picture 6">
            <a:extLst>
              <a:ext uri="{FF2B5EF4-FFF2-40B4-BE49-F238E27FC236}">
                <a16:creationId xmlns:a16="http://schemas.microsoft.com/office/drawing/2014/main" id="{5B36001F-2F36-47B9-A958-46BB499520A5}"/>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3241" b="98704" l="10000" r="90000">
                        <a14:foregroundMark x1="39948" y1="40278" x2="39948" y2="40278"/>
                        <a14:foregroundMark x1="38073" y1="34352" x2="45885" y2="50370"/>
                        <a14:foregroundMark x1="54896" y1="95370" x2="56979" y2="98704"/>
                        <a14:foregroundMark x1="41146" y1="4907" x2="41615" y2="3241"/>
                        <a14:foregroundMark x1="34792" y1="32685" x2="37604" y2="36481"/>
                      </a14:backgroundRemoval>
                    </a14:imgEffect>
                  </a14:imgLayer>
                </a14:imgProps>
              </a:ext>
              <a:ext uri="{28A0092B-C50C-407E-A947-70E740481C1C}">
                <a14:useLocalDpi xmlns:a14="http://schemas.microsoft.com/office/drawing/2010/main" val="0"/>
              </a:ext>
            </a:extLst>
          </a:blip>
          <a:stretch>
            <a:fillRect/>
          </a:stretch>
        </p:blipFill>
        <p:spPr>
          <a:xfrm>
            <a:off x="-455526" y="5420457"/>
            <a:ext cx="2555631" cy="1437543"/>
          </a:xfrm>
          <a:prstGeom prst="rect">
            <a:avLst/>
          </a:prstGeom>
        </p:spPr>
      </p:pic>
    </p:spTree>
    <p:extLst>
      <p:ext uri="{BB962C8B-B14F-4D97-AF65-F5344CB8AC3E}">
        <p14:creationId xmlns:p14="http://schemas.microsoft.com/office/powerpoint/2010/main" val="138625695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1D0C38-A8E5-45C2-AF77-42CA1EA08841}"/>
              </a:ext>
            </a:extLst>
          </p:cNvPr>
          <p:cNvSpPr txBox="1"/>
          <p:nvPr/>
        </p:nvSpPr>
        <p:spPr>
          <a:xfrm>
            <a:off x="3311611" y="185350"/>
            <a:ext cx="5263978" cy="584775"/>
          </a:xfrm>
          <a:prstGeom prst="rect">
            <a:avLst/>
          </a:prstGeom>
          <a:noFill/>
        </p:spPr>
        <p:txBody>
          <a:bodyPr wrap="square" rtlCol="0">
            <a:spAutoFit/>
          </a:bodyPr>
          <a:lstStyle/>
          <a:p>
            <a:pPr algn="ctr"/>
            <a:r>
              <a:rPr lang="en-IN" sz="3200" b="1" spc="50" dirty="0">
                <a:ln w="9525" cmpd="sng">
                  <a:solidFill>
                    <a:schemeClr val="accent1"/>
                  </a:solidFill>
                  <a:prstDash val="solid"/>
                </a:ln>
                <a:solidFill>
                  <a:srgbClr val="70AD47">
                    <a:tint val="1000"/>
                  </a:srgbClr>
                </a:solidFill>
                <a:effectLst>
                  <a:glow rad="38100">
                    <a:schemeClr val="accent1">
                      <a:alpha val="40000"/>
                    </a:schemeClr>
                  </a:glow>
                </a:effectLst>
              </a:rPr>
              <a:t>Conclusion</a:t>
            </a:r>
          </a:p>
        </p:txBody>
      </p:sp>
      <p:sp>
        <p:nvSpPr>
          <p:cNvPr id="3" name="Footer Placeholder 2">
            <a:extLst>
              <a:ext uri="{FF2B5EF4-FFF2-40B4-BE49-F238E27FC236}">
                <a16:creationId xmlns:a16="http://schemas.microsoft.com/office/drawing/2014/main" id="{45B35345-5727-4BA8-BFED-19887A01C4F7}"/>
              </a:ext>
            </a:extLst>
          </p:cNvPr>
          <p:cNvSpPr>
            <a:spLocks noGrp="1"/>
          </p:cNvSpPr>
          <p:nvPr>
            <p:ph type="ftr" sz="quarter" idx="11"/>
          </p:nvPr>
        </p:nvSpPr>
        <p:spPr/>
        <p:txBody>
          <a:bodyPr/>
          <a:lstStyle/>
          <a:p>
            <a:r>
              <a:rPr lang="en-US"/>
              <a:t>Renat &amp; shubham</a:t>
            </a:r>
          </a:p>
        </p:txBody>
      </p:sp>
      <p:sp>
        <p:nvSpPr>
          <p:cNvPr id="4" name="Slide Number Placeholder 3">
            <a:extLst>
              <a:ext uri="{FF2B5EF4-FFF2-40B4-BE49-F238E27FC236}">
                <a16:creationId xmlns:a16="http://schemas.microsoft.com/office/drawing/2014/main" id="{5EC90961-82EE-4337-9225-C15BEB3C7D1F}"/>
              </a:ext>
            </a:extLst>
          </p:cNvPr>
          <p:cNvSpPr>
            <a:spLocks noGrp="1"/>
          </p:cNvSpPr>
          <p:nvPr>
            <p:ph type="sldNum" sz="quarter" idx="12"/>
          </p:nvPr>
        </p:nvSpPr>
        <p:spPr/>
        <p:txBody>
          <a:bodyPr/>
          <a:lstStyle/>
          <a:p>
            <a:fld id="{9B618960-8005-486C-9A75-10CB2AAC16F9}" type="slidenum">
              <a:rPr lang="en-US" smtClean="0"/>
              <a:pPr/>
              <a:t>17</a:t>
            </a:fld>
            <a:endParaRPr lang="en-US"/>
          </a:p>
        </p:txBody>
      </p:sp>
      <p:sp>
        <p:nvSpPr>
          <p:cNvPr id="5" name="TextBox 4">
            <a:extLst>
              <a:ext uri="{FF2B5EF4-FFF2-40B4-BE49-F238E27FC236}">
                <a16:creationId xmlns:a16="http://schemas.microsoft.com/office/drawing/2014/main" id="{40D1E893-863E-47CB-BAB0-AB0CA8EC3D2E}"/>
              </a:ext>
            </a:extLst>
          </p:cNvPr>
          <p:cNvSpPr txBox="1"/>
          <p:nvPr/>
        </p:nvSpPr>
        <p:spPr>
          <a:xfrm>
            <a:off x="1159496" y="3815930"/>
            <a:ext cx="8288038" cy="369332"/>
          </a:xfrm>
          <a:prstGeom prst="rect">
            <a:avLst/>
          </a:prstGeom>
          <a:noFill/>
        </p:spPr>
        <p:txBody>
          <a:bodyPr wrap="none" rtlCol="0">
            <a:spAutoFit/>
          </a:bodyPr>
          <a:lstStyle/>
          <a:p>
            <a:r>
              <a:rPr lang="en-IN" dirty="0"/>
              <a:t>No of cells of mesh can be further increased in order to get higher resolution near wall</a:t>
            </a:r>
          </a:p>
        </p:txBody>
      </p:sp>
      <p:sp>
        <p:nvSpPr>
          <p:cNvPr id="6" name="TextBox 5">
            <a:extLst>
              <a:ext uri="{FF2B5EF4-FFF2-40B4-BE49-F238E27FC236}">
                <a16:creationId xmlns:a16="http://schemas.microsoft.com/office/drawing/2014/main" id="{A01185D5-1FAC-4E7C-9E04-1011FECEF314}"/>
              </a:ext>
            </a:extLst>
          </p:cNvPr>
          <p:cNvSpPr txBox="1"/>
          <p:nvPr/>
        </p:nvSpPr>
        <p:spPr>
          <a:xfrm>
            <a:off x="1159496" y="2904120"/>
            <a:ext cx="8678530" cy="646331"/>
          </a:xfrm>
          <a:prstGeom prst="rect">
            <a:avLst/>
          </a:prstGeom>
          <a:noFill/>
        </p:spPr>
        <p:txBody>
          <a:bodyPr wrap="none" rtlCol="0">
            <a:spAutoFit/>
          </a:bodyPr>
          <a:lstStyle/>
          <a:p>
            <a:r>
              <a:rPr lang="en-IN" dirty="0"/>
              <a:t>Different Planet environment can be simulated by using deferent fluid than air, so to check </a:t>
            </a:r>
          </a:p>
          <a:p>
            <a:r>
              <a:rPr lang="en-IN" dirty="0"/>
              <a:t>Viability of tie fighter on alien planets</a:t>
            </a:r>
          </a:p>
        </p:txBody>
      </p:sp>
      <p:sp>
        <p:nvSpPr>
          <p:cNvPr id="7" name="TextBox 6">
            <a:extLst>
              <a:ext uri="{FF2B5EF4-FFF2-40B4-BE49-F238E27FC236}">
                <a16:creationId xmlns:a16="http://schemas.microsoft.com/office/drawing/2014/main" id="{A6FFF31B-8A03-4CB4-BE02-9346A13028DE}"/>
              </a:ext>
            </a:extLst>
          </p:cNvPr>
          <p:cNvSpPr txBox="1"/>
          <p:nvPr/>
        </p:nvSpPr>
        <p:spPr>
          <a:xfrm>
            <a:off x="1159496" y="1634498"/>
            <a:ext cx="7480574" cy="369332"/>
          </a:xfrm>
          <a:prstGeom prst="rect">
            <a:avLst/>
          </a:prstGeom>
          <a:noFill/>
        </p:spPr>
        <p:txBody>
          <a:bodyPr wrap="none" rtlCol="0">
            <a:spAutoFit/>
          </a:bodyPr>
          <a:lstStyle/>
          <a:p>
            <a:r>
              <a:rPr lang="en-IN" dirty="0"/>
              <a:t>Simulation shows that tie fighter has less to zero lift without anti-gravity assist</a:t>
            </a:r>
          </a:p>
        </p:txBody>
      </p:sp>
      <p:sp>
        <p:nvSpPr>
          <p:cNvPr id="8" name="TextBox 7">
            <a:extLst>
              <a:ext uri="{FF2B5EF4-FFF2-40B4-BE49-F238E27FC236}">
                <a16:creationId xmlns:a16="http://schemas.microsoft.com/office/drawing/2014/main" id="{608C2F7D-60EB-44A3-BF96-1D98C66D1A74}"/>
              </a:ext>
            </a:extLst>
          </p:cNvPr>
          <p:cNvSpPr txBox="1"/>
          <p:nvPr/>
        </p:nvSpPr>
        <p:spPr>
          <a:xfrm>
            <a:off x="1159496" y="2269309"/>
            <a:ext cx="10534230" cy="369332"/>
          </a:xfrm>
          <a:prstGeom prst="rect">
            <a:avLst/>
          </a:prstGeom>
          <a:noFill/>
        </p:spPr>
        <p:txBody>
          <a:bodyPr wrap="none" rtlCol="0">
            <a:spAutoFit/>
          </a:bodyPr>
          <a:lstStyle/>
          <a:p>
            <a:r>
              <a:rPr lang="en-IN" dirty="0"/>
              <a:t>Also Simulation shows that tie fighter has squared relation drag for two simulated speeds of 600 and 300 kmph</a:t>
            </a:r>
          </a:p>
        </p:txBody>
      </p:sp>
      <p:sp>
        <p:nvSpPr>
          <p:cNvPr id="9" name="TextBox 8">
            <a:extLst>
              <a:ext uri="{FF2B5EF4-FFF2-40B4-BE49-F238E27FC236}">
                <a16:creationId xmlns:a16="http://schemas.microsoft.com/office/drawing/2014/main" id="{63A88A96-6C69-4FAD-85A9-ED7FD94CFF0A}"/>
              </a:ext>
            </a:extLst>
          </p:cNvPr>
          <p:cNvSpPr txBox="1"/>
          <p:nvPr/>
        </p:nvSpPr>
        <p:spPr>
          <a:xfrm>
            <a:off x="1159496" y="4399402"/>
            <a:ext cx="9925538" cy="369332"/>
          </a:xfrm>
          <a:prstGeom prst="rect">
            <a:avLst/>
          </a:prstGeom>
          <a:noFill/>
        </p:spPr>
        <p:txBody>
          <a:bodyPr wrap="none" rtlCol="0">
            <a:spAutoFit/>
          </a:bodyPr>
          <a:lstStyle/>
          <a:p>
            <a:r>
              <a:rPr lang="en-IN" dirty="0"/>
              <a:t>No of prism cells and growth rate are the most important parameters to chose optimum simulation size.</a:t>
            </a:r>
          </a:p>
        </p:txBody>
      </p:sp>
      <p:pic>
        <p:nvPicPr>
          <p:cNvPr id="10" name="Picture 6">
            <a:extLst>
              <a:ext uri="{FF2B5EF4-FFF2-40B4-BE49-F238E27FC236}">
                <a16:creationId xmlns:a16="http://schemas.microsoft.com/office/drawing/2014/main" id="{5B36001F-2F36-47B9-A958-46BB499520A5}"/>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3241" b="98704" l="10000" r="90000">
                        <a14:foregroundMark x1="39948" y1="40278" x2="39948" y2="40278"/>
                        <a14:foregroundMark x1="38073" y1="34352" x2="45885" y2="50370"/>
                        <a14:foregroundMark x1="54896" y1="95370" x2="56979" y2="98704"/>
                        <a14:foregroundMark x1="41146" y1="4907" x2="41615" y2="3241"/>
                        <a14:foregroundMark x1="34792" y1="32685" x2="37604" y2="36481"/>
                      </a14:backgroundRemoval>
                    </a14:imgEffect>
                  </a14:imgLayer>
                </a14:imgProps>
              </a:ext>
              <a:ext uri="{28A0092B-C50C-407E-A947-70E740481C1C}">
                <a14:useLocalDpi xmlns:a14="http://schemas.microsoft.com/office/drawing/2010/main" val="0"/>
              </a:ext>
            </a:extLst>
          </a:blip>
          <a:stretch>
            <a:fillRect/>
          </a:stretch>
        </p:blipFill>
        <p:spPr>
          <a:xfrm>
            <a:off x="-455526" y="5420457"/>
            <a:ext cx="2555631" cy="1437543"/>
          </a:xfrm>
          <a:prstGeom prst="rect">
            <a:avLst/>
          </a:prstGeom>
        </p:spPr>
      </p:pic>
    </p:spTree>
    <p:extLst>
      <p:ext uri="{BB962C8B-B14F-4D97-AF65-F5344CB8AC3E}">
        <p14:creationId xmlns:p14="http://schemas.microsoft.com/office/powerpoint/2010/main" val="200077552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C9B8C0-8849-4856-A3DD-F3585272783E}"/>
              </a:ext>
            </a:extLst>
          </p:cNvPr>
          <p:cNvSpPr txBox="1"/>
          <p:nvPr/>
        </p:nvSpPr>
        <p:spPr>
          <a:xfrm>
            <a:off x="3311611" y="185350"/>
            <a:ext cx="5263978" cy="584775"/>
          </a:xfrm>
          <a:prstGeom prst="rect">
            <a:avLst/>
          </a:prstGeom>
          <a:noFill/>
        </p:spPr>
        <p:txBody>
          <a:bodyPr wrap="square" rtlCol="0">
            <a:spAutoFit/>
          </a:bodyPr>
          <a:lstStyle/>
          <a:p>
            <a:pPr algn="ctr"/>
            <a:r>
              <a:rPr lang="en-IN" sz="3200" b="1" spc="50" dirty="0">
                <a:ln w="9525" cmpd="sng">
                  <a:solidFill>
                    <a:schemeClr val="accent1"/>
                  </a:solidFill>
                  <a:prstDash val="solid"/>
                </a:ln>
                <a:solidFill>
                  <a:srgbClr val="70AD47">
                    <a:tint val="1000"/>
                  </a:srgbClr>
                </a:solidFill>
                <a:effectLst>
                  <a:glow rad="38100">
                    <a:schemeClr val="accent1">
                      <a:alpha val="40000"/>
                    </a:schemeClr>
                  </a:glow>
                </a:effectLst>
              </a:rPr>
              <a:t>Sources</a:t>
            </a:r>
          </a:p>
        </p:txBody>
      </p:sp>
      <p:sp>
        <p:nvSpPr>
          <p:cNvPr id="3" name="Rectangle 2">
            <a:extLst>
              <a:ext uri="{FF2B5EF4-FFF2-40B4-BE49-F238E27FC236}">
                <a16:creationId xmlns:a16="http://schemas.microsoft.com/office/drawing/2014/main" id="{7EFD8DFC-C646-497E-B4B0-806A92AE52D4}"/>
              </a:ext>
            </a:extLst>
          </p:cNvPr>
          <p:cNvSpPr/>
          <p:nvPr/>
        </p:nvSpPr>
        <p:spPr>
          <a:xfrm>
            <a:off x="2333770" y="2127888"/>
            <a:ext cx="8836429" cy="369332"/>
          </a:xfrm>
          <a:prstGeom prst="rect">
            <a:avLst/>
          </a:prstGeom>
        </p:spPr>
        <p:txBody>
          <a:bodyPr wrap="square">
            <a:spAutoFit/>
          </a:bodyPr>
          <a:lstStyle/>
          <a:p>
            <a:r>
              <a:rPr lang="en-IN" dirty="0">
                <a:ln w="0"/>
                <a:solidFill>
                  <a:schemeClr val="accent1"/>
                </a:solidFill>
                <a:effectLst>
                  <a:outerShdw blurRad="38100" dist="25400" dir="5400000" algn="ctr" rotWithShape="0">
                    <a:srgbClr val="6E747A">
                      <a:alpha val="43000"/>
                    </a:srgbClr>
                  </a:outerShdw>
                </a:effectLst>
              </a:rPr>
              <a:t>https://bit.ly/2FODfeP</a:t>
            </a:r>
          </a:p>
        </p:txBody>
      </p:sp>
      <p:sp>
        <p:nvSpPr>
          <p:cNvPr id="4" name="Rectangle 3">
            <a:extLst>
              <a:ext uri="{FF2B5EF4-FFF2-40B4-BE49-F238E27FC236}">
                <a16:creationId xmlns:a16="http://schemas.microsoft.com/office/drawing/2014/main" id="{93CC34F6-9315-408C-BB53-CD63DD9456A2}"/>
              </a:ext>
            </a:extLst>
          </p:cNvPr>
          <p:cNvSpPr/>
          <p:nvPr/>
        </p:nvSpPr>
        <p:spPr>
          <a:xfrm>
            <a:off x="2333770" y="2662444"/>
            <a:ext cx="2346989" cy="369332"/>
          </a:xfrm>
          <a:prstGeom prst="rect">
            <a:avLst/>
          </a:prstGeom>
        </p:spPr>
        <p:txBody>
          <a:bodyPr wrap="none">
            <a:spAutoFit/>
          </a:bodyPr>
          <a:lstStyle/>
          <a:p>
            <a:r>
              <a:rPr lang="en-IN" dirty="0">
                <a:ln w="0"/>
                <a:solidFill>
                  <a:schemeClr val="accent1"/>
                </a:solidFill>
                <a:effectLst>
                  <a:outerShdw blurRad="38100" dist="25400" dir="5400000" algn="ctr" rotWithShape="0">
                    <a:srgbClr val="6E747A">
                      <a:alpha val="43000"/>
                    </a:srgbClr>
                  </a:outerShdw>
                </a:effectLst>
                <a:latin typeface="proxima-nova"/>
              </a:rPr>
              <a:t>https://bit.ly/2FDm9kY</a:t>
            </a:r>
            <a:endParaRPr lang="en-IN" dirty="0">
              <a:ln w="0"/>
              <a:solidFill>
                <a:schemeClr val="accent1"/>
              </a:solidFill>
              <a:effectLst>
                <a:outerShdw blurRad="38100" dist="25400" dir="5400000" algn="ctr" rotWithShape="0">
                  <a:srgbClr val="6E747A">
                    <a:alpha val="43000"/>
                  </a:srgbClr>
                </a:outerShdw>
              </a:effectLst>
            </a:endParaRPr>
          </a:p>
        </p:txBody>
      </p:sp>
      <p:sp>
        <p:nvSpPr>
          <p:cNvPr id="5" name="Rectangle 4">
            <a:extLst>
              <a:ext uri="{FF2B5EF4-FFF2-40B4-BE49-F238E27FC236}">
                <a16:creationId xmlns:a16="http://schemas.microsoft.com/office/drawing/2014/main" id="{787B1617-F0F7-45E2-9A91-E8F8DF75CC49}"/>
              </a:ext>
            </a:extLst>
          </p:cNvPr>
          <p:cNvSpPr/>
          <p:nvPr/>
        </p:nvSpPr>
        <p:spPr>
          <a:xfrm>
            <a:off x="2333770" y="3197000"/>
            <a:ext cx="2245808" cy="369332"/>
          </a:xfrm>
          <a:prstGeom prst="rect">
            <a:avLst/>
          </a:prstGeom>
        </p:spPr>
        <p:txBody>
          <a:bodyPr wrap="none">
            <a:spAutoFit/>
          </a:bodyPr>
          <a:lstStyle/>
          <a:p>
            <a:r>
              <a:rPr lang="en-IN" dirty="0">
                <a:ln w="0"/>
                <a:solidFill>
                  <a:schemeClr val="accent1"/>
                </a:solidFill>
                <a:effectLst>
                  <a:outerShdw blurRad="38100" dist="25400" dir="5400000" algn="ctr" rotWithShape="0">
                    <a:srgbClr val="6E747A">
                      <a:alpha val="43000"/>
                    </a:srgbClr>
                  </a:outerShdw>
                </a:effectLst>
                <a:latin typeface="proxima-nova"/>
              </a:rPr>
              <a:t>https://bit.ly/2RFZ8Ey</a:t>
            </a:r>
            <a:endParaRPr lang="en-IN" dirty="0">
              <a:ln w="0"/>
              <a:solidFill>
                <a:schemeClr val="accent1"/>
              </a:solidFill>
              <a:effectLst>
                <a:outerShdw blurRad="38100" dist="25400" dir="5400000" algn="ctr" rotWithShape="0">
                  <a:srgbClr val="6E747A">
                    <a:alpha val="43000"/>
                  </a:srgbClr>
                </a:outerShdw>
              </a:effectLst>
            </a:endParaRPr>
          </a:p>
        </p:txBody>
      </p:sp>
      <p:sp>
        <p:nvSpPr>
          <p:cNvPr id="6" name="Rectangle 5">
            <a:extLst>
              <a:ext uri="{FF2B5EF4-FFF2-40B4-BE49-F238E27FC236}">
                <a16:creationId xmlns:a16="http://schemas.microsoft.com/office/drawing/2014/main" id="{7B587C5C-40C4-4EC2-9814-893219EDCDA1}"/>
              </a:ext>
            </a:extLst>
          </p:cNvPr>
          <p:cNvSpPr/>
          <p:nvPr/>
        </p:nvSpPr>
        <p:spPr>
          <a:xfrm>
            <a:off x="2333770" y="3731556"/>
            <a:ext cx="2254015" cy="369332"/>
          </a:xfrm>
          <a:prstGeom prst="rect">
            <a:avLst/>
          </a:prstGeom>
        </p:spPr>
        <p:txBody>
          <a:bodyPr wrap="none">
            <a:spAutoFit/>
          </a:bodyPr>
          <a:lstStyle/>
          <a:p>
            <a:r>
              <a:rPr lang="en-IN" dirty="0">
                <a:ln w="0"/>
                <a:solidFill>
                  <a:schemeClr val="accent1"/>
                </a:solidFill>
                <a:effectLst>
                  <a:outerShdw blurRad="38100" dist="25400" dir="5400000" algn="ctr" rotWithShape="0">
                    <a:srgbClr val="6E747A">
                      <a:alpha val="43000"/>
                    </a:srgbClr>
                  </a:outerShdw>
                </a:effectLst>
                <a:latin typeface="proxima-nova"/>
              </a:rPr>
              <a:t>https://bit.ly/2U3xgXr</a:t>
            </a:r>
            <a:endParaRPr lang="en-IN" dirty="0">
              <a:ln w="0"/>
              <a:solidFill>
                <a:schemeClr val="accent1"/>
              </a:solidFill>
              <a:effectLst>
                <a:outerShdw blurRad="38100" dist="25400" dir="5400000" algn="ctr" rotWithShape="0">
                  <a:srgbClr val="6E747A">
                    <a:alpha val="43000"/>
                  </a:srgbClr>
                </a:outerShdw>
              </a:effectLst>
            </a:endParaRPr>
          </a:p>
        </p:txBody>
      </p:sp>
      <p:sp>
        <p:nvSpPr>
          <p:cNvPr id="7" name="TextBox 6">
            <a:extLst>
              <a:ext uri="{FF2B5EF4-FFF2-40B4-BE49-F238E27FC236}">
                <a16:creationId xmlns:a16="http://schemas.microsoft.com/office/drawing/2014/main" id="{B3A9547A-E1B4-4470-BC91-597CF3E529F0}"/>
              </a:ext>
            </a:extLst>
          </p:cNvPr>
          <p:cNvSpPr txBox="1"/>
          <p:nvPr/>
        </p:nvSpPr>
        <p:spPr>
          <a:xfrm>
            <a:off x="1853018" y="1593332"/>
            <a:ext cx="1837112" cy="369332"/>
          </a:xfrm>
          <a:prstGeom prst="rect">
            <a:avLst/>
          </a:prstGeom>
          <a:noFill/>
        </p:spPr>
        <p:txBody>
          <a:bodyPr wrap="square" rtlCol="0">
            <a:spAutoFit/>
          </a:bodyPr>
          <a:lstStyle/>
          <a:p>
            <a:r>
              <a:rPr lang="en-IN" dirty="0">
                <a:ln w="0"/>
                <a:solidFill>
                  <a:schemeClr val="accent1"/>
                </a:solidFill>
                <a:effectLst>
                  <a:outerShdw blurRad="38100" dist="25400" dir="5400000" algn="ctr" rotWithShape="0">
                    <a:srgbClr val="6E747A">
                      <a:alpha val="43000"/>
                    </a:srgbClr>
                  </a:outerShdw>
                </a:effectLst>
              </a:rPr>
              <a:t>Images used</a:t>
            </a:r>
          </a:p>
        </p:txBody>
      </p:sp>
      <p:sp>
        <p:nvSpPr>
          <p:cNvPr id="8" name="Rectangle 7">
            <a:extLst>
              <a:ext uri="{FF2B5EF4-FFF2-40B4-BE49-F238E27FC236}">
                <a16:creationId xmlns:a16="http://schemas.microsoft.com/office/drawing/2014/main" id="{343A4F35-4D7D-49A4-9D7E-208BEAE7EFB9}"/>
              </a:ext>
            </a:extLst>
          </p:cNvPr>
          <p:cNvSpPr/>
          <p:nvPr/>
        </p:nvSpPr>
        <p:spPr>
          <a:xfrm>
            <a:off x="2333770" y="4176115"/>
            <a:ext cx="2284151" cy="369332"/>
          </a:xfrm>
          <a:prstGeom prst="rect">
            <a:avLst/>
          </a:prstGeom>
        </p:spPr>
        <p:txBody>
          <a:bodyPr wrap="none">
            <a:spAutoFit/>
          </a:bodyPr>
          <a:lstStyle/>
          <a:p>
            <a:r>
              <a:rPr lang="en-IN" dirty="0">
                <a:ln w="0"/>
                <a:solidFill>
                  <a:schemeClr val="accent1"/>
                </a:solidFill>
                <a:effectLst>
                  <a:outerShdw blurRad="38100" dist="25400" dir="5400000" algn="ctr" rotWithShape="0">
                    <a:srgbClr val="6E747A">
                      <a:alpha val="43000"/>
                    </a:srgbClr>
                  </a:outerShdw>
                </a:effectLst>
                <a:latin typeface="proxima-nova"/>
              </a:rPr>
              <a:t>https://bit.ly/2RYFAun</a:t>
            </a:r>
            <a:endParaRPr lang="en-IN" dirty="0">
              <a:ln w="0"/>
              <a:solidFill>
                <a:schemeClr val="accent1"/>
              </a:solidFill>
              <a:effectLst>
                <a:outerShdw blurRad="38100" dist="25400" dir="5400000" algn="ctr" rotWithShape="0">
                  <a:srgbClr val="6E747A">
                    <a:alpha val="43000"/>
                  </a:srgbClr>
                </a:outerShdw>
              </a:effectLst>
            </a:endParaRPr>
          </a:p>
        </p:txBody>
      </p:sp>
      <p:sp>
        <p:nvSpPr>
          <p:cNvPr id="9" name="Rectangle 8">
            <a:extLst>
              <a:ext uri="{FF2B5EF4-FFF2-40B4-BE49-F238E27FC236}">
                <a16:creationId xmlns:a16="http://schemas.microsoft.com/office/drawing/2014/main" id="{1DCB2E9B-90DB-422B-B634-C4AA62A274B3}"/>
              </a:ext>
            </a:extLst>
          </p:cNvPr>
          <p:cNvSpPr/>
          <p:nvPr/>
        </p:nvSpPr>
        <p:spPr>
          <a:xfrm>
            <a:off x="2333770" y="4710671"/>
            <a:ext cx="2253374" cy="369332"/>
          </a:xfrm>
          <a:prstGeom prst="rect">
            <a:avLst/>
          </a:prstGeom>
        </p:spPr>
        <p:txBody>
          <a:bodyPr wrap="none">
            <a:spAutoFit/>
          </a:bodyPr>
          <a:lstStyle/>
          <a:p>
            <a:r>
              <a:rPr lang="en-IN" dirty="0">
                <a:ln w="0"/>
                <a:solidFill>
                  <a:schemeClr val="accent1"/>
                </a:solidFill>
                <a:effectLst>
                  <a:outerShdw blurRad="38100" dist="25400" dir="5400000" algn="ctr" rotWithShape="0">
                    <a:srgbClr val="6E747A">
                      <a:alpha val="43000"/>
                    </a:srgbClr>
                  </a:outerShdw>
                </a:effectLst>
                <a:latin typeface="proxima-nova"/>
              </a:rPr>
              <a:t>https://bit.ly/2CAnQff</a:t>
            </a:r>
            <a:endParaRPr lang="en-IN" dirty="0">
              <a:ln w="0"/>
              <a:solidFill>
                <a:schemeClr val="accent1"/>
              </a:solidFill>
              <a:effectLst>
                <a:outerShdw blurRad="38100" dist="25400" dir="5400000" algn="ctr" rotWithShape="0">
                  <a:srgbClr val="6E747A">
                    <a:alpha val="43000"/>
                  </a:srgbClr>
                </a:outerShdw>
              </a:effectLst>
            </a:endParaRPr>
          </a:p>
        </p:txBody>
      </p:sp>
      <p:sp>
        <p:nvSpPr>
          <p:cNvPr id="10" name="Footer Placeholder 9">
            <a:extLst>
              <a:ext uri="{FF2B5EF4-FFF2-40B4-BE49-F238E27FC236}">
                <a16:creationId xmlns:a16="http://schemas.microsoft.com/office/drawing/2014/main" id="{1AFF4D73-86F0-43B1-A3D4-9EB1EFCA593B}"/>
              </a:ext>
            </a:extLst>
          </p:cNvPr>
          <p:cNvSpPr>
            <a:spLocks noGrp="1"/>
          </p:cNvSpPr>
          <p:nvPr>
            <p:ph type="ftr" sz="quarter" idx="11"/>
          </p:nvPr>
        </p:nvSpPr>
        <p:spPr/>
        <p:txBody>
          <a:bodyPr/>
          <a:lstStyle/>
          <a:p>
            <a:r>
              <a:rPr lang="en-US"/>
              <a:t>Renat &amp; shubham</a:t>
            </a:r>
          </a:p>
        </p:txBody>
      </p:sp>
      <p:sp>
        <p:nvSpPr>
          <p:cNvPr id="11" name="Slide Number Placeholder 10">
            <a:extLst>
              <a:ext uri="{FF2B5EF4-FFF2-40B4-BE49-F238E27FC236}">
                <a16:creationId xmlns:a16="http://schemas.microsoft.com/office/drawing/2014/main" id="{F3F06A25-D922-4DF5-AFD2-A00C5B3CE829}"/>
              </a:ext>
            </a:extLst>
          </p:cNvPr>
          <p:cNvSpPr>
            <a:spLocks noGrp="1"/>
          </p:cNvSpPr>
          <p:nvPr>
            <p:ph type="sldNum" sz="quarter" idx="12"/>
          </p:nvPr>
        </p:nvSpPr>
        <p:spPr/>
        <p:txBody>
          <a:bodyPr/>
          <a:lstStyle/>
          <a:p>
            <a:fld id="{9B618960-8005-486C-9A75-10CB2AAC16F9}" type="slidenum">
              <a:rPr lang="en-US" smtClean="0"/>
              <a:pPr/>
              <a:t>18</a:t>
            </a:fld>
            <a:endParaRPr lang="en-US"/>
          </a:p>
        </p:txBody>
      </p:sp>
      <p:pic>
        <p:nvPicPr>
          <p:cNvPr id="12" name="Picture 6">
            <a:extLst>
              <a:ext uri="{FF2B5EF4-FFF2-40B4-BE49-F238E27FC236}">
                <a16:creationId xmlns:a16="http://schemas.microsoft.com/office/drawing/2014/main" id="{5B36001F-2F36-47B9-A958-46BB499520A5}"/>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3241" b="98704" l="10000" r="90000">
                        <a14:foregroundMark x1="39948" y1="40278" x2="39948" y2="40278"/>
                        <a14:foregroundMark x1="38073" y1="34352" x2="45885" y2="50370"/>
                        <a14:foregroundMark x1="54896" y1="95370" x2="56979" y2="98704"/>
                        <a14:foregroundMark x1="41146" y1="4907" x2="41615" y2="3241"/>
                        <a14:foregroundMark x1="34792" y1="32685" x2="37604" y2="36481"/>
                      </a14:backgroundRemoval>
                    </a14:imgEffect>
                  </a14:imgLayer>
                </a14:imgProps>
              </a:ext>
              <a:ext uri="{28A0092B-C50C-407E-A947-70E740481C1C}">
                <a14:useLocalDpi xmlns:a14="http://schemas.microsoft.com/office/drawing/2010/main" val="0"/>
              </a:ext>
            </a:extLst>
          </a:blip>
          <a:stretch>
            <a:fillRect/>
          </a:stretch>
        </p:blipFill>
        <p:spPr>
          <a:xfrm>
            <a:off x="-455526" y="5420457"/>
            <a:ext cx="2555631" cy="1437543"/>
          </a:xfrm>
          <a:prstGeom prst="rect">
            <a:avLst/>
          </a:prstGeom>
        </p:spPr>
      </p:pic>
    </p:spTree>
    <p:extLst>
      <p:ext uri="{BB962C8B-B14F-4D97-AF65-F5344CB8AC3E}">
        <p14:creationId xmlns:p14="http://schemas.microsoft.com/office/powerpoint/2010/main" val="172076329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9C45BC-A9F6-4D4F-AB5C-DB41F4320AD0}"/>
              </a:ext>
            </a:extLst>
          </p:cNvPr>
          <p:cNvSpPr/>
          <p:nvPr/>
        </p:nvSpPr>
        <p:spPr>
          <a:xfrm>
            <a:off x="1769950" y="2967335"/>
            <a:ext cx="8652112"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Thank You for Your Attention</a:t>
            </a:r>
          </a:p>
        </p:txBody>
      </p:sp>
      <p:sp>
        <p:nvSpPr>
          <p:cNvPr id="3" name="Rectangle 2">
            <a:extLst>
              <a:ext uri="{FF2B5EF4-FFF2-40B4-BE49-F238E27FC236}">
                <a16:creationId xmlns:a16="http://schemas.microsoft.com/office/drawing/2014/main" id="{330913C6-87D7-4090-9D3E-54D112DAD054}"/>
              </a:ext>
            </a:extLst>
          </p:cNvPr>
          <p:cNvSpPr/>
          <p:nvPr/>
        </p:nvSpPr>
        <p:spPr>
          <a:xfrm>
            <a:off x="3589737" y="3890665"/>
            <a:ext cx="5012526" cy="923330"/>
          </a:xfrm>
          <a:prstGeom prst="rect">
            <a:avLst/>
          </a:prstGeom>
          <a:noFill/>
        </p:spPr>
        <p:txBody>
          <a:bodyPr wrap="none" lIns="91440" tIns="45720" rIns="91440" bIns="45720">
            <a:spAutoFit/>
          </a:bodyPr>
          <a:lstStyle/>
          <a:p>
            <a:pPr algn="ctr"/>
            <a:r>
              <a:rPr lang="en-US" sz="4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Feel Free to ask Que</a:t>
            </a:r>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4" name="Footer Placeholder 3">
            <a:extLst>
              <a:ext uri="{FF2B5EF4-FFF2-40B4-BE49-F238E27FC236}">
                <a16:creationId xmlns:a16="http://schemas.microsoft.com/office/drawing/2014/main" id="{3F3C6D01-2192-43B6-8096-6D4D6EECE36B}"/>
              </a:ext>
            </a:extLst>
          </p:cNvPr>
          <p:cNvSpPr>
            <a:spLocks noGrp="1"/>
          </p:cNvSpPr>
          <p:nvPr>
            <p:ph type="ftr" sz="quarter" idx="11"/>
          </p:nvPr>
        </p:nvSpPr>
        <p:spPr/>
        <p:txBody>
          <a:bodyPr/>
          <a:lstStyle/>
          <a:p>
            <a:r>
              <a:rPr lang="en-US" dirty="0" err="1"/>
              <a:t>Renat</a:t>
            </a:r>
            <a:r>
              <a:rPr lang="en-US" dirty="0"/>
              <a:t> &amp; </a:t>
            </a:r>
            <a:r>
              <a:rPr lang="en-US" dirty="0" err="1"/>
              <a:t>shubham</a:t>
            </a:r>
            <a:endParaRPr lang="en-US" dirty="0"/>
          </a:p>
        </p:txBody>
      </p:sp>
      <p:sp>
        <p:nvSpPr>
          <p:cNvPr id="5" name="Slide Number Placeholder 4">
            <a:extLst>
              <a:ext uri="{FF2B5EF4-FFF2-40B4-BE49-F238E27FC236}">
                <a16:creationId xmlns:a16="http://schemas.microsoft.com/office/drawing/2014/main" id="{43B60E53-1D40-4B9B-BC30-5ECDC299A74E}"/>
              </a:ext>
            </a:extLst>
          </p:cNvPr>
          <p:cNvSpPr>
            <a:spLocks noGrp="1"/>
          </p:cNvSpPr>
          <p:nvPr>
            <p:ph type="sldNum" sz="quarter" idx="12"/>
          </p:nvPr>
        </p:nvSpPr>
        <p:spPr/>
        <p:txBody>
          <a:bodyPr/>
          <a:lstStyle/>
          <a:p>
            <a:fld id="{9B618960-8005-486C-9A75-10CB2AAC16F9}" type="slidenum">
              <a:rPr lang="en-US" smtClean="0"/>
              <a:pPr/>
              <a:t>19</a:t>
            </a:fld>
            <a:endParaRPr lang="en-US"/>
          </a:p>
        </p:txBody>
      </p:sp>
    </p:spTree>
    <p:extLst>
      <p:ext uri="{BB962C8B-B14F-4D97-AF65-F5344CB8AC3E}">
        <p14:creationId xmlns:p14="http://schemas.microsoft.com/office/powerpoint/2010/main" val="403426401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B36D7B8-A04B-409A-A7E4-52437970AEEE}"/>
              </a:ext>
            </a:extLst>
          </p:cNvPr>
          <p:cNvSpPr txBox="1"/>
          <p:nvPr/>
        </p:nvSpPr>
        <p:spPr>
          <a:xfrm>
            <a:off x="2483072" y="1281665"/>
            <a:ext cx="7225855" cy="461665"/>
          </a:xfrm>
          <a:prstGeom prst="rect">
            <a:avLst/>
          </a:prstGeom>
          <a:noFill/>
        </p:spPr>
        <p:txBody>
          <a:bodyPr wrap="square" rtlCol="0">
            <a:spAutoFit/>
          </a:bodyPr>
          <a:lstStyle/>
          <a:p>
            <a:r>
              <a:rPr lang="en-IN" sz="2400" dirty="0">
                <a:solidFill>
                  <a:schemeClr val="bg1"/>
                </a:solidFill>
              </a:rPr>
              <a:t>Can this thing Really fly in earth like environment </a:t>
            </a:r>
          </a:p>
        </p:txBody>
      </p:sp>
      <p:sp>
        <p:nvSpPr>
          <p:cNvPr id="7" name="TextBox 6">
            <a:extLst>
              <a:ext uri="{FF2B5EF4-FFF2-40B4-BE49-F238E27FC236}">
                <a16:creationId xmlns:a16="http://schemas.microsoft.com/office/drawing/2014/main" id="{376E3C17-CC32-48AF-8FDD-BD80C88122F7}"/>
              </a:ext>
            </a:extLst>
          </p:cNvPr>
          <p:cNvSpPr txBox="1"/>
          <p:nvPr/>
        </p:nvSpPr>
        <p:spPr>
          <a:xfrm>
            <a:off x="2483072" y="1935208"/>
            <a:ext cx="6758264" cy="461665"/>
          </a:xfrm>
          <a:prstGeom prst="rect">
            <a:avLst/>
          </a:prstGeom>
          <a:noFill/>
        </p:spPr>
        <p:txBody>
          <a:bodyPr wrap="square" rtlCol="0">
            <a:spAutoFit/>
          </a:bodyPr>
          <a:lstStyle/>
          <a:p>
            <a:r>
              <a:rPr lang="en-IN" sz="2400" dirty="0">
                <a:solidFill>
                  <a:schemeClr val="bg1"/>
                </a:solidFill>
              </a:rPr>
              <a:t>If yes can it create lift if Anti gravity fails </a:t>
            </a:r>
          </a:p>
        </p:txBody>
      </p:sp>
      <p:sp>
        <p:nvSpPr>
          <p:cNvPr id="8" name="TextBox 7">
            <a:extLst>
              <a:ext uri="{FF2B5EF4-FFF2-40B4-BE49-F238E27FC236}">
                <a16:creationId xmlns:a16="http://schemas.microsoft.com/office/drawing/2014/main" id="{382CCE64-FCAB-4B03-9B87-8216CA71CCA5}"/>
              </a:ext>
            </a:extLst>
          </p:cNvPr>
          <p:cNvSpPr txBox="1"/>
          <p:nvPr/>
        </p:nvSpPr>
        <p:spPr>
          <a:xfrm>
            <a:off x="2483072" y="2524949"/>
            <a:ext cx="4080753" cy="461665"/>
          </a:xfrm>
          <a:prstGeom prst="rect">
            <a:avLst/>
          </a:prstGeom>
          <a:noFill/>
        </p:spPr>
        <p:txBody>
          <a:bodyPr wrap="square" rtlCol="0">
            <a:spAutoFit/>
          </a:bodyPr>
          <a:lstStyle/>
          <a:p>
            <a:r>
              <a:rPr lang="en-IN" sz="2400" dirty="0">
                <a:solidFill>
                  <a:schemeClr val="bg1"/>
                </a:solidFill>
              </a:rPr>
              <a:t>How draggy is this machine </a:t>
            </a:r>
          </a:p>
        </p:txBody>
      </p:sp>
      <p:sp>
        <p:nvSpPr>
          <p:cNvPr id="9" name="TextBox 8">
            <a:extLst>
              <a:ext uri="{FF2B5EF4-FFF2-40B4-BE49-F238E27FC236}">
                <a16:creationId xmlns:a16="http://schemas.microsoft.com/office/drawing/2014/main" id="{85FBDCC4-5461-4A46-A7A8-F6E2F93E9D03}"/>
              </a:ext>
            </a:extLst>
          </p:cNvPr>
          <p:cNvSpPr txBox="1"/>
          <p:nvPr/>
        </p:nvSpPr>
        <p:spPr>
          <a:xfrm>
            <a:off x="2483072" y="3222932"/>
            <a:ext cx="6425756" cy="461665"/>
          </a:xfrm>
          <a:prstGeom prst="rect">
            <a:avLst/>
          </a:prstGeom>
          <a:noFill/>
        </p:spPr>
        <p:txBody>
          <a:bodyPr wrap="square" rtlCol="0">
            <a:spAutoFit/>
          </a:bodyPr>
          <a:lstStyle/>
          <a:p>
            <a:r>
              <a:rPr lang="en-IN" sz="2400" dirty="0">
                <a:solidFill>
                  <a:schemeClr val="bg1"/>
                </a:solidFill>
              </a:rPr>
              <a:t>And finally quenching our need for speed </a:t>
            </a:r>
          </a:p>
        </p:txBody>
      </p:sp>
      <p:pic>
        <p:nvPicPr>
          <p:cNvPr id="11" name="Picture 10">
            <a:extLst>
              <a:ext uri="{FF2B5EF4-FFF2-40B4-BE49-F238E27FC236}">
                <a16:creationId xmlns:a16="http://schemas.microsoft.com/office/drawing/2014/main" id="{87A7AB5D-8895-447A-98BD-058480F02EA7}"/>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4348" b="99652" l="9971" r="89932">
                        <a14:foregroundMark x1="57771" y1="91304" x2="55425" y2="99826"/>
                        <a14:foregroundMark x1="45455" y1="51478" x2="35093" y2="31652"/>
                        <a14:foregroundMark x1="41251" y1="4348" x2="41251" y2="4348"/>
                        <a14:foregroundMark x1="30596" y1="41739" x2="28641" y2="49739"/>
                      </a14:backgroundRemoval>
                    </a14:imgEffect>
                  </a14:imgLayer>
                </a14:imgProps>
              </a:ext>
              <a:ext uri="{28A0092B-C50C-407E-A947-70E740481C1C}">
                <a14:useLocalDpi xmlns:a14="http://schemas.microsoft.com/office/drawing/2010/main" val="0"/>
              </a:ext>
            </a:extLst>
          </a:blip>
          <a:stretch>
            <a:fillRect/>
          </a:stretch>
        </p:blipFill>
        <p:spPr>
          <a:xfrm>
            <a:off x="-234461" y="3603509"/>
            <a:ext cx="4251570" cy="2391508"/>
          </a:xfrm>
          <a:prstGeom prst="rect">
            <a:avLst/>
          </a:prstGeom>
        </p:spPr>
      </p:pic>
      <p:sp>
        <p:nvSpPr>
          <p:cNvPr id="2" name="TextBox 1">
            <a:extLst>
              <a:ext uri="{FF2B5EF4-FFF2-40B4-BE49-F238E27FC236}">
                <a16:creationId xmlns:a16="http://schemas.microsoft.com/office/drawing/2014/main" id="{A9E9EF6F-8BCA-4627-881C-50FF2810DC11}"/>
              </a:ext>
            </a:extLst>
          </p:cNvPr>
          <p:cNvSpPr txBox="1"/>
          <p:nvPr/>
        </p:nvSpPr>
        <p:spPr>
          <a:xfrm>
            <a:off x="4927251" y="214529"/>
            <a:ext cx="1869906" cy="584775"/>
          </a:xfrm>
          <a:prstGeom prst="rect">
            <a:avLst/>
          </a:prstGeom>
          <a:noFill/>
        </p:spPr>
        <p:txBody>
          <a:bodyPr wrap="square" rtlCol="0">
            <a:spAutoFit/>
          </a:bodyPr>
          <a:lstStyle/>
          <a:p>
            <a:r>
              <a:rPr lang="en-IN" sz="3200" b="1" spc="50" dirty="0">
                <a:ln w="9525" cmpd="sng">
                  <a:solidFill>
                    <a:schemeClr val="accent1"/>
                  </a:solidFill>
                  <a:prstDash val="solid"/>
                </a:ln>
                <a:solidFill>
                  <a:srgbClr val="70AD47">
                    <a:tint val="1000"/>
                  </a:srgbClr>
                </a:solidFill>
                <a:effectLst>
                  <a:glow rad="38100">
                    <a:schemeClr val="accent1">
                      <a:alpha val="40000"/>
                    </a:schemeClr>
                  </a:glow>
                </a:effectLst>
              </a:rPr>
              <a:t>Objective</a:t>
            </a:r>
          </a:p>
        </p:txBody>
      </p:sp>
      <p:sp>
        <p:nvSpPr>
          <p:cNvPr id="3" name="Footer Placeholder 2">
            <a:extLst>
              <a:ext uri="{FF2B5EF4-FFF2-40B4-BE49-F238E27FC236}">
                <a16:creationId xmlns:a16="http://schemas.microsoft.com/office/drawing/2014/main" id="{4DB9724C-32DE-4993-811C-78F05D585BA9}"/>
              </a:ext>
            </a:extLst>
          </p:cNvPr>
          <p:cNvSpPr>
            <a:spLocks noGrp="1"/>
          </p:cNvSpPr>
          <p:nvPr>
            <p:ph type="ftr" sz="quarter" idx="11"/>
          </p:nvPr>
        </p:nvSpPr>
        <p:spPr/>
        <p:txBody>
          <a:bodyPr/>
          <a:lstStyle/>
          <a:p>
            <a:r>
              <a:rPr lang="en-US"/>
              <a:t>Renat &amp; shubham</a:t>
            </a:r>
          </a:p>
        </p:txBody>
      </p:sp>
      <p:sp>
        <p:nvSpPr>
          <p:cNvPr id="4" name="Slide Number Placeholder 3">
            <a:extLst>
              <a:ext uri="{FF2B5EF4-FFF2-40B4-BE49-F238E27FC236}">
                <a16:creationId xmlns:a16="http://schemas.microsoft.com/office/drawing/2014/main" id="{2F1A31BE-7225-4663-ABB2-C8BC16F33902}"/>
              </a:ext>
            </a:extLst>
          </p:cNvPr>
          <p:cNvSpPr>
            <a:spLocks noGrp="1"/>
          </p:cNvSpPr>
          <p:nvPr>
            <p:ph type="sldNum" sz="quarter" idx="12"/>
          </p:nvPr>
        </p:nvSpPr>
        <p:spPr/>
        <p:txBody>
          <a:bodyPr/>
          <a:lstStyle/>
          <a:p>
            <a:fld id="{9B618960-8005-486C-9A75-10CB2AAC16F9}" type="slidenum">
              <a:rPr lang="en-US" smtClean="0"/>
              <a:pPr/>
              <a:t>2</a:t>
            </a:fld>
            <a:endParaRPr lang="en-US"/>
          </a:p>
        </p:txBody>
      </p:sp>
    </p:spTree>
    <p:extLst>
      <p:ext uri="{BB962C8B-B14F-4D97-AF65-F5344CB8AC3E}">
        <p14:creationId xmlns:p14="http://schemas.microsoft.com/office/powerpoint/2010/main" val="132890044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2500" fill="hold"/>
                                        <p:tgtEl>
                                          <p:spTgt spid="11"/>
                                        </p:tgtEl>
                                        <p:attrNameLst>
                                          <p:attrName>ppt_w</p:attrName>
                                        </p:attrNameLst>
                                      </p:cBhvr>
                                      <p:tavLst>
                                        <p:tav tm="0">
                                          <p:val>
                                            <p:fltVal val="0"/>
                                          </p:val>
                                        </p:tav>
                                        <p:tav tm="100000">
                                          <p:val>
                                            <p:strVal val="#ppt_w"/>
                                          </p:val>
                                        </p:tav>
                                      </p:tavLst>
                                    </p:anim>
                                    <p:anim calcmode="lin" valueType="num">
                                      <p:cBhvr>
                                        <p:cTn id="8" dur="2500" fill="hold"/>
                                        <p:tgtEl>
                                          <p:spTgt spid="11"/>
                                        </p:tgtEl>
                                        <p:attrNameLst>
                                          <p:attrName>ppt_h</p:attrName>
                                        </p:attrNameLst>
                                      </p:cBhvr>
                                      <p:tavLst>
                                        <p:tav tm="0">
                                          <p:val>
                                            <p:fltVal val="0"/>
                                          </p:val>
                                        </p:tav>
                                        <p:tav tm="100000">
                                          <p:val>
                                            <p:strVal val="#ppt_h"/>
                                          </p:val>
                                        </p:tav>
                                      </p:tavLst>
                                    </p:anim>
                                    <p:animEffect transition="in" filter="fade">
                                      <p:cBhvr>
                                        <p:cTn id="9" dur="2500"/>
                                        <p:tgtEl>
                                          <p:spTgt spid="11"/>
                                        </p:tgtEl>
                                      </p:cBhvr>
                                    </p:animEffect>
                                  </p:childTnLst>
                                </p:cTn>
                              </p:par>
                              <p:par>
                                <p:cTn id="10" presetID="0" presetClass="path" presetSubtype="0" accel="50000" decel="50000" fill="hold" nodeType="withEffect">
                                  <p:stCondLst>
                                    <p:cond delay="0"/>
                                  </p:stCondLst>
                                  <p:childTnLst>
                                    <p:animMotion origin="layout" path="M 1.875E-6 1.48148E-6 L -0.00938 0.1169 " pathEditMode="relative" rAng="0" ptsTypes="AA">
                                      <p:cBhvr>
                                        <p:cTn id="11" dur="2000" fill="hold"/>
                                        <p:tgtEl>
                                          <p:spTgt spid="11"/>
                                        </p:tgtEl>
                                        <p:attrNameLst>
                                          <p:attrName>ppt_x</p:attrName>
                                          <p:attrName>ppt_y</p:attrName>
                                        </p:attrNameLst>
                                      </p:cBhvr>
                                      <p:rCtr x="-469" y="5833"/>
                                    </p:animMotion>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1000"/>
                                        <p:tgtEl>
                                          <p:spTgt spid="7"/>
                                        </p:tgtEl>
                                      </p:cBhvr>
                                    </p:animEffect>
                                    <p:anim calcmode="lin" valueType="num">
                                      <p:cBhvr>
                                        <p:cTn id="31" dur="1000" fill="hold"/>
                                        <p:tgtEl>
                                          <p:spTgt spid="7"/>
                                        </p:tgtEl>
                                        <p:attrNameLst>
                                          <p:attrName>ppt_x</p:attrName>
                                        </p:attrNameLst>
                                      </p:cBhvr>
                                      <p:tavLst>
                                        <p:tav tm="0">
                                          <p:val>
                                            <p:strVal val="#ppt_x"/>
                                          </p:val>
                                        </p:tav>
                                        <p:tav tm="100000">
                                          <p:val>
                                            <p:strVal val="#ppt_x"/>
                                          </p:val>
                                        </p:tav>
                                      </p:tavLst>
                                    </p:anim>
                                    <p:anim calcmode="lin" valueType="num">
                                      <p:cBhvr>
                                        <p:cTn id="3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1000"/>
                                        <p:tgtEl>
                                          <p:spTgt spid="9"/>
                                        </p:tgtEl>
                                      </p:cBhvr>
                                    </p:animEffect>
                                    <p:anim calcmode="lin" valueType="num">
                                      <p:cBhvr>
                                        <p:cTn id="45" dur="1000" fill="hold"/>
                                        <p:tgtEl>
                                          <p:spTgt spid="9"/>
                                        </p:tgtEl>
                                        <p:attrNameLst>
                                          <p:attrName>ppt_x</p:attrName>
                                        </p:attrNameLst>
                                      </p:cBhvr>
                                      <p:tavLst>
                                        <p:tav tm="0">
                                          <p:val>
                                            <p:strVal val="#ppt_x"/>
                                          </p:val>
                                        </p:tav>
                                        <p:tav tm="100000">
                                          <p:val>
                                            <p:strVal val="#ppt_x"/>
                                          </p:val>
                                        </p:tav>
                                      </p:tavLst>
                                    </p:anim>
                                    <p:anim calcmode="lin" valueType="num">
                                      <p:cBhvr>
                                        <p:cTn id="4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A0D368-225C-4D64-8F6B-98B514698ECA}"/>
              </a:ext>
            </a:extLst>
          </p:cNvPr>
          <p:cNvPicPr>
            <a:picLocks noChangeAspect="1"/>
          </p:cNvPicPr>
          <p:nvPr/>
        </p:nvPicPr>
        <p:blipFill rotWithShape="1">
          <a:blip r:embed="rId4">
            <a:extLst>
              <a:ext uri="{28A0092B-C50C-407E-A947-70E740481C1C}">
                <a14:useLocalDpi xmlns:a14="http://schemas.microsoft.com/office/drawing/2010/main" val="0"/>
              </a:ext>
            </a:extLst>
          </a:blip>
          <a:srcRect t="-705" r="28596"/>
          <a:stretch/>
        </p:blipFill>
        <p:spPr>
          <a:xfrm>
            <a:off x="6096000" y="891003"/>
            <a:ext cx="5503309" cy="4199061"/>
          </a:xfrm>
          <a:prstGeom prst="rect">
            <a:avLst/>
          </a:prstGeom>
          <a:ln>
            <a:noFill/>
          </a:ln>
          <a:effectLst>
            <a:softEdge rad="112500"/>
          </a:effectLst>
        </p:spPr>
      </p:pic>
      <p:pic>
        <p:nvPicPr>
          <p:cNvPr id="3" name="Picture 2">
            <a:extLst>
              <a:ext uri="{FF2B5EF4-FFF2-40B4-BE49-F238E27FC236}">
                <a16:creationId xmlns:a16="http://schemas.microsoft.com/office/drawing/2014/main" id="{0EC82066-DDFB-45A2-9358-B435B8EF8B0F}"/>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3241" b="98704" l="10000" r="90000">
                        <a14:foregroundMark x1="39948" y1="40278" x2="39948" y2="40278"/>
                        <a14:foregroundMark x1="38073" y1="34352" x2="45885" y2="50370"/>
                        <a14:foregroundMark x1="54896" y1="95370" x2="56979" y2="98704"/>
                        <a14:foregroundMark x1="41146" y1="4907" x2="41615" y2="3241"/>
                        <a14:foregroundMark x1="34792" y1="32685" x2="37604" y2="36481"/>
                      </a14:backgroundRemoval>
                    </a14:imgEffect>
                  </a14:imgLayer>
                </a14:imgProps>
              </a:ext>
              <a:ext uri="{28A0092B-C50C-407E-A947-70E740481C1C}">
                <a14:useLocalDpi xmlns:a14="http://schemas.microsoft.com/office/drawing/2010/main" val="0"/>
              </a:ext>
            </a:extLst>
          </a:blip>
          <a:stretch>
            <a:fillRect/>
          </a:stretch>
        </p:blipFill>
        <p:spPr>
          <a:xfrm>
            <a:off x="-455526" y="5420457"/>
            <a:ext cx="2555631" cy="1437543"/>
          </a:xfrm>
          <a:prstGeom prst="rect">
            <a:avLst/>
          </a:prstGeom>
        </p:spPr>
      </p:pic>
      <p:pic>
        <p:nvPicPr>
          <p:cNvPr id="6" name="Picture 5">
            <a:extLst>
              <a:ext uri="{FF2B5EF4-FFF2-40B4-BE49-F238E27FC236}">
                <a16:creationId xmlns:a16="http://schemas.microsoft.com/office/drawing/2014/main" id="{97EAB2CB-4F36-4A1F-BB0A-6BF0B0C1EB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833049">
            <a:off x="7613927" y="942590"/>
            <a:ext cx="3576803" cy="3840903"/>
          </a:xfrm>
          <a:prstGeom prst="rect">
            <a:avLst/>
          </a:prstGeom>
        </p:spPr>
      </p:pic>
      <p:sp>
        <p:nvSpPr>
          <p:cNvPr id="7" name="TextBox 6">
            <a:extLst>
              <a:ext uri="{FF2B5EF4-FFF2-40B4-BE49-F238E27FC236}">
                <a16:creationId xmlns:a16="http://schemas.microsoft.com/office/drawing/2014/main" id="{E38B3DD4-C72E-4818-8E67-7DD2722C9C0D}"/>
              </a:ext>
            </a:extLst>
          </p:cNvPr>
          <p:cNvSpPr txBox="1"/>
          <p:nvPr/>
        </p:nvSpPr>
        <p:spPr>
          <a:xfrm>
            <a:off x="3311611" y="185350"/>
            <a:ext cx="5263978" cy="584775"/>
          </a:xfrm>
          <a:prstGeom prst="rect">
            <a:avLst/>
          </a:prstGeom>
          <a:noFill/>
        </p:spPr>
        <p:txBody>
          <a:bodyPr wrap="square" rtlCol="0">
            <a:spAutoFit/>
          </a:bodyPr>
          <a:lstStyle/>
          <a:p>
            <a:pPr algn="ctr"/>
            <a:r>
              <a:rPr lang="en-IN" sz="3200" b="1" spc="50" dirty="0">
                <a:ln w="9525" cmpd="sng">
                  <a:solidFill>
                    <a:schemeClr val="accent1"/>
                  </a:solidFill>
                  <a:prstDash val="solid"/>
                </a:ln>
                <a:solidFill>
                  <a:srgbClr val="70AD47">
                    <a:tint val="1000"/>
                  </a:srgbClr>
                </a:solidFill>
                <a:effectLst>
                  <a:glow rad="38100">
                    <a:schemeClr val="accent1">
                      <a:alpha val="40000"/>
                    </a:schemeClr>
                  </a:glow>
                </a:effectLst>
              </a:rPr>
              <a:t>What is tie fighter</a:t>
            </a:r>
          </a:p>
        </p:txBody>
      </p:sp>
      <p:pic>
        <p:nvPicPr>
          <p:cNvPr id="5" name="Picture 4">
            <a:extLst>
              <a:ext uri="{FF2B5EF4-FFF2-40B4-BE49-F238E27FC236}">
                <a16:creationId xmlns:a16="http://schemas.microsoft.com/office/drawing/2014/main" id="{FAB63D21-ED79-4496-881F-1DCD07E951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62500" y="891003"/>
            <a:ext cx="2362200" cy="4657725"/>
          </a:xfrm>
          <a:prstGeom prst="rect">
            <a:avLst/>
          </a:prstGeom>
        </p:spPr>
      </p:pic>
      <p:sp>
        <p:nvSpPr>
          <p:cNvPr id="8" name="TextBox 7">
            <a:extLst>
              <a:ext uri="{FF2B5EF4-FFF2-40B4-BE49-F238E27FC236}">
                <a16:creationId xmlns:a16="http://schemas.microsoft.com/office/drawing/2014/main" id="{A6CCCDEB-88CD-4B99-81F4-241A1550C0D3}"/>
              </a:ext>
            </a:extLst>
          </p:cNvPr>
          <p:cNvSpPr txBox="1"/>
          <p:nvPr/>
        </p:nvSpPr>
        <p:spPr>
          <a:xfrm>
            <a:off x="3216361" y="277168"/>
            <a:ext cx="5263978" cy="584775"/>
          </a:xfrm>
          <a:prstGeom prst="rect">
            <a:avLst/>
          </a:prstGeom>
          <a:noFill/>
        </p:spPr>
        <p:txBody>
          <a:bodyPr wrap="square" rtlCol="0">
            <a:spAutoFit/>
          </a:bodyPr>
          <a:lstStyle/>
          <a:p>
            <a:pPr algn="ctr"/>
            <a:r>
              <a:rPr lang="en-IN" sz="3200" b="1" spc="50" dirty="0">
                <a:ln w="9525" cmpd="sng">
                  <a:solidFill>
                    <a:schemeClr val="accent1"/>
                  </a:solidFill>
                  <a:prstDash val="solid"/>
                </a:ln>
                <a:solidFill>
                  <a:srgbClr val="70AD47">
                    <a:tint val="1000"/>
                  </a:srgbClr>
                </a:solidFill>
                <a:effectLst>
                  <a:glow rad="38100">
                    <a:schemeClr val="accent1">
                      <a:alpha val="40000"/>
                    </a:schemeClr>
                  </a:glow>
                </a:effectLst>
              </a:rPr>
              <a:t>Scaling of model</a:t>
            </a:r>
          </a:p>
        </p:txBody>
      </p:sp>
      <p:sp>
        <p:nvSpPr>
          <p:cNvPr id="2" name="Footer Placeholder 1">
            <a:extLst>
              <a:ext uri="{FF2B5EF4-FFF2-40B4-BE49-F238E27FC236}">
                <a16:creationId xmlns:a16="http://schemas.microsoft.com/office/drawing/2014/main" id="{3BD503F3-EF22-4AA7-909D-A2F622ADAFB6}"/>
              </a:ext>
            </a:extLst>
          </p:cNvPr>
          <p:cNvSpPr>
            <a:spLocks noGrp="1"/>
          </p:cNvSpPr>
          <p:nvPr>
            <p:ph type="ftr" sz="quarter" idx="11"/>
          </p:nvPr>
        </p:nvSpPr>
        <p:spPr/>
        <p:txBody>
          <a:bodyPr/>
          <a:lstStyle/>
          <a:p>
            <a:r>
              <a:rPr lang="en-US"/>
              <a:t>Renat &amp; shubham</a:t>
            </a:r>
          </a:p>
        </p:txBody>
      </p:sp>
      <p:sp>
        <p:nvSpPr>
          <p:cNvPr id="9" name="Slide Number Placeholder 8">
            <a:extLst>
              <a:ext uri="{FF2B5EF4-FFF2-40B4-BE49-F238E27FC236}">
                <a16:creationId xmlns:a16="http://schemas.microsoft.com/office/drawing/2014/main" id="{E5BFD3BD-B5DB-4C85-AA0F-1018D0331F7E}"/>
              </a:ext>
            </a:extLst>
          </p:cNvPr>
          <p:cNvSpPr>
            <a:spLocks noGrp="1"/>
          </p:cNvSpPr>
          <p:nvPr>
            <p:ph type="sldNum" sz="quarter" idx="12"/>
          </p:nvPr>
        </p:nvSpPr>
        <p:spPr/>
        <p:txBody>
          <a:bodyPr/>
          <a:lstStyle/>
          <a:p>
            <a:fld id="{9B618960-8005-486C-9A75-10CB2AAC16F9}" type="slidenum">
              <a:rPr lang="en-US" smtClean="0"/>
              <a:pPr/>
              <a:t>3</a:t>
            </a:fld>
            <a:endParaRPr lang="en-US"/>
          </a:p>
        </p:txBody>
      </p:sp>
    </p:spTree>
    <p:extLst>
      <p:ext uri="{BB962C8B-B14F-4D97-AF65-F5344CB8AC3E}">
        <p14:creationId xmlns:p14="http://schemas.microsoft.com/office/powerpoint/2010/main" val="382055384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2" presetClass="exit" presetSubtype="4" fill="hold" nodeType="withEffect">
                                  <p:stCondLst>
                                    <p:cond delay="0"/>
                                  </p:stCondLst>
                                  <p:childTnLst>
                                    <p:anim calcmode="lin" valueType="num">
                                      <p:cBhvr additive="base">
                                        <p:cTn id="22" dur="500"/>
                                        <p:tgtEl>
                                          <p:spTgt spid="5"/>
                                        </p:tgtEl>
                                        <p:attrNameLst>
                                          <p:attrName>ppt_x</p:attrName>
                                        </p:attrNameLst>
                                      </p:cBhvr>
                                      <p:tavLst>
                                        <p:tav tm="0">
                                          <p:val>
                                            <p:strVal val="ppt_x"/>
                                          </p:val>
                                        </p:tav>
                                        <p:tav tm="100000">
                                          <p:val>
                                            <p:strVal val="ppt_x"/>
                                          </p:val>
                                        </p:tav>
                                      </p:tavLst>
                                    </p:anim>
                                    <p:anim calcmode="lin" valueType="num">
                                      <p:cBhvr additive="base">
                                        <p:cTn id="23" dur="500"/>
                                        <p:tgtEl>
                                          <p:spTgt spid="5"/>
                                        </p:tgtEl>
                                        <p:attrNameLst>
                                          <p:attrName>ppt_y</p:attrName>
                                        </p:attrNameLst>
                                      </p:cBhvr>
                                      <p:tavLst>
                                        <p:tav tm="0">
                                          <p:val>
                                            <p:strVal val="ppt_y"/>
                                          </p:val>
                                        </p:tav>
                                        <p:tav tm="100000">
                                          <p:val>
                                            <p:strVal val="1+ppt_h/2"/>
                                          </p:val>
                                        </p:tav>
                                      </p:tavLst>
                                    </p:anim>
                                    <p:set>
                                      <p:cBhvr>
                                        <p:cTn id="24" dur="1" fill="hold">
                                          <p:stCondLst>
                                            <p:cond delay="499"/>
                                          </p:stCondLst>
                                        </p:cTn>
                                        <p:tgtEl>
                                          <p:spTgt spid="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par>
                          <p:cTn id="30" fill="hold">
                            <p:stCondLst>
                              <p:cond delay="500"/>
                            </p:stCondLst>
                            <p:childTnLst>
                              <p:par>
                                <p:cTn id="31" presetID="8" presetClass="entr" presetSubtype="32"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diamond(out)">
                                      <p:cBhvr>
                                        <p:cTn id="33" dur="2000"/>
                                        <p:tgtEl>
                                          <p:spTgt spid="4"/>
                                        </p:tgtEl>
                                      </p:cBhvr>
                                    </p:animEffect>
                                  </p:childTnLst>
                                </p:cTn>
                              </p:par>
                            </p:childTnLst>
                          </p:cTn>
                        </p:par>
                        <p:par>
                          <p:cTn id="34" fill="hold">
                            <p:stCondLst>
                              <p:cond delay="2500"/>
                            </p:stCondLst>
                            <p:childTnLst>
                              <p:par>
                                <p:cTn id="35" presetID="42" presetClass="entr" presetSubtype="0"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childTnLst>
                          </p:cTn>
                        </p:par>
                        <p:par>
                          <p:cTn id="40" fill="hold">
                            <p:stCondLst>
                              <p:cond delay="3500"/>
                            </p:stCondLst>
                            <p:childTnLst>
                              <p:par>
                                <p:cTn id="41" presetID="42" presetClass="path" presetSubtype="0" accel="50000" decel="50000" fill="hold" nodeType="afterEffect">
                                  <p:stCondLst>
                                    <p:cond delay="0"/>
                                  </p:stCondLst>
                                  <p:childTnLst>
                                    <p:animMotion origin="layout" path="M -3.75E-6 -1.11111E-6 L -0.56263 -0.00995 " pathEditMode="fixed" rAng="0" ptsTypes="AA">
                                      <p:cBhvr>
                                        <p:cTn id="42" dur="2000" fill="hold"/>
                                        <p:tgtEl>
                                          <p:spTgt spid="6"/>
                                        </p:tgtEl>
                                        <p:attrNameLst>
                                          <p:attrName>ppt_x</p:attrName>
                                          <p:attrName>ppt_y</p:attrName>
                                        </p:attrNameLst>
                                      </p:cBhvr>
                                      <p:rCtr x="-28138" y="-5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1CD58F-1A14-43DB-9B54-6B9BCD1C7A84}"/>
              </a:ext>
            </a:extLst>
          </p:cNvPr>
          <p:cNvSpPr txBox="1"/>
          <p:nvPr/>
        </p:nvSpPr>
        <p:spPr>
          <a:xfrm>
            <a:off x="3311611" y="185350"/>
            <a:ext cx="5263978" cy="584775"/>
          </a:xfrm>
          <a:prstGeom prst="rect">
            <a:avLst/>
          </a:prstGeom>
          <a:noFill/>
        </p:spPr>
        <p:txBody>
          <a:bodyPr wrap="square" rtlCol="0">
            <a:spAutoFit/>
          </a:bodyPr>
          <a:lstStyle/>
          <a:p>
            <a:pPr algn="ctr"/>
            <a:r>
              <a:rPr lang="en-IN" sz="3200" b="1" spc="50" dirty="0">
                <a:ln w="9525" cmpd="sng">
                  <a:solidFill>
                    <a:schemeClr val="accent1"/>
                  </a:solidFill>
                  <a:prstDash val="solid"/>
                </a:ln>
                <a:solidFill>
                  <a:srgbClr val="70AD47">
                    <a:tint val="1000"/>
                  </a:srgbClr>
                </a:solidFill>
                <a:effectLst>
                  <a:glow rad="38100">
                    <a:schemeClr val="accent1">
                      <a:alpha val="40000"/>
                    </a:schemeClr>
                  </a:glow>
                </a:effectLst>
              </a:rPr>
              <a:t>Generating Domain</a:t>
            </a:r>
          </a:p>
        </p:txBody>
      </p:sp>
      <p:pic>
        <p:nvPicPr>
          <p:cNvPr id="4" name="Picture 3">
            <a:extLst>
              <a:ext uri="{FF2B5EF4-FFF2-40B4-BE49-F238E27FC236}">
                <a16:creationId xmlns:a16="http://schemas.microsoft.com/office/drawing/2014/main" id="{3DB03E86-3150-4C7E-9779-D5A1640CCDD7}"/>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3241" b="98704" l="10000" r="90000">
                        <a14:foregroundMark x1="39948" y1="40278" x2="39948" y2="40278"/>
                        <a14:foregroundMark x1="38073" y1="34352" x2="45885" y2="50370"/>
                        <a14:foregroundMark x1="54896" y1="95370" x2="56979" y2="98704"/>
                        <a14:foregroundMark x1="41146" y1="4907" x2="41615" y2="3241"/>
                        <a14:foregroundMark x1="34792" y1="32685" x2="37604" y2="36481"/>
                      </a14:backgroundRemoval>
                    </a14:imgEffect>
                  </a14:imgLayer>
                </a14:imgProps>
              </a:ext>
              <a:ext uri="{28A0092B-C50C-407E-A947-70E740481C1C}">
                <a14:useLocalDpi xmlns:a14="http://schemas.microsoft.com/office/drawing/2010/main" val="0"/>
              </a:ext>
            </a:extLst>
          </a:blip>
          <a:stretch>
            <a:fillRect/>
          </a:stretch>
        </p:blipFill>
        <p:spPr>
          <a:xfrm>
            <a:off x="-455526" y="5420457"/>
            <a:ext cx="2555631" cy="1437543"/>
          </a:xfrm>
          <a:prstGeom prst="rect">
            <a:avLst/>
          </a:prstGeom>
        </p:spPr>
      </p:pic>
      <p:pic>
        <p:nvPicPr>
          <p:cNvPr id="6" name="Picture 5">
            <a:extLst>
              <a:ext uri="{FF2B5EF4-FFF2-40B4-BE49-F238E27FC236}">
                <a16:creationId xmlns:a16="http://schemas.microsoft.com/office/drawing/2014/main" id="{5355C60C-D553-411C-8217-2644BDA77D69}"/>
              </a:ext>
            </a:extLst>
          </p:cNvPr>
          <p:cNvPicPr>
            <a:picLocks noChangeAspect="1"/>
          </p:cNvPicPr>
          <p:nvPr/>
        </p:nvPicPr>
        <p:blipFill rotWithShape="1">
          <a:blip r:embed="rId6">
            <a:extLst>
              <a:ext uri="{28A0092B-C50C-407E-A947-70E740481C1C}">
                <a14:useLocalDpi xmlns:a14="http://schemas.microsoft.com/office/drawing/2010/main" val="0"/>
              </a:ext>
            </a:extLst>
          </a:blip>
          <a:srcRect r="25794"/>
          <a:stretch/>
        </p:blipFill>
        <p:spPr>
          <a:xfrm>
            <a:off x="3448566" y="848457"/>
            <a:ext cx="5294868" cy="4572000"/>
          </a:xfrm>
          <a:prstGeom prst="rect">
            <a:avLst/>
          </a:prstGeom>
          <a:ln>
            <a:noFill/>
          </a:ln>
          <a:effectLst>
            <a:softEdge rad="112500"/>
          </a:effectLst>
        </p:spPr>
      </p:pic>
      <p:sp>
        <p:nvSpPr>
          <p:cNvPr id="2" name="Footer Placeholder 1">
            <a:extLst>
              <a:ext uri="{FF2B5EF4-FFF2-40B4-BE49-F238E27FC236}">
                <a16:creationId xmlns:a16="http://schemas.microsoft.com/office/drawing/2014/main" id="{E7F2B632-0121-4ED9-9D12-736042245ED9}"/>
              </a:ext>
            </a:extLst>
          </p:cNvPr>
          <p:cNvSpPr>
            <a:spLocks noGrp="1"/>
          </p:cNvSpPr>
          <p:nvPr>
            <p:ph type="ftr" sz="quarter" idx="11"/>
          </p:nvPr>
        </p:nvSpPr>
        <p:spPr/>
        <p:txBody>
          <a:bodyPr/>
          <a:lstStyle/>
          <a:p>
            <a:r>
              <a:rPr lang="en-US"/>
              <a:t>Renat &amp; shubham</a:t>
            </a:r>
          </a:p>
        </p:txBody>
      </p:sp>
      <p:sp>
        <p:nvSpPr>
          <p:cNvPr id="5" name="Slide Number Placeholder 4">
            <a:extLst>
              <a:ext uri="{FF2B5EF4-FFF2-40B4-BE49-F238E27FC236}">
                <a16:creationId xmlns:a16="http://schemas.microsoft.com/office/drawing/2014/main" id="{0B31CF34-CF79-4342-ACEB-8520E027912C}"/>
              </a:ext>
            </a:extLst>
          </p:cNvPr>
          <p:cNvSpPr>
            <a:spLocks noGrp="1"/>
          </p:cNvSpPr>
          <p:nvPr>
            <p:ph type="sldNum" sz="quarter" idx="12"/>
          </p:nvPr>
        </p:nvSpPr>
        <p:spPr/>
        <p:txBody>
          <a:bodyPr/>
          <a:lstStyle/>
          <a:p>
            <a:fld id="{9B618960-8005-486C-9A75-10CB2AAC16F9}" type="slidenum">
              <a:rPr lang="en-US" smtClean="0"/>
              <a:pPr/>
              <a:t>4</a:t>
            </a:fld>
            <a:endParaRPr lang="en-US"/>
          </a:p>
        </p:txBody>
      </p:sp>
    </p:spTree>
    <p:extLst>
      <p:ext uri="{BB962C8B-B14F-4D97-AF65-F5344CB8AC3E}">
        <p14:creationId xmlns:p14="http://schemas.microsoft.com/office/powerpoint/2010/main" val="137178773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94CE84-920F-4653-8DA8-353DBC1D67CA}"/>
              </a:ext>
            </a:extLst>
          </p:cNvPr>
          <p:cNvSpPr txBox="1"/>
          <p:nvPr/>
        </p:nvSpPr>
        <p:spPr>
          <a:xfrm>
            <a:off x="3311611" y="185350"/>
            <a:ext cx="5263978" cy="584775"/>
          </a:xfrm>
          <a:prstGeom prst="rect">
            <a:avLst/>
          </a:prstGeom>
          <a:noFill/>
        </p:spPr>
        <p:txBody>
          <a:bodyPr wrap="square" rtlCol="0">
            <a:spAutoFit/>
          </a:bodyPr>
          <a:lstStyle/>
          <a:p>
            <a:pPr algn="ctr"/>
            <a:r>
              <a:rPr lang="en-IN" sz="3200" b="1" spc="50" dirty="0">
                <a:ln w="9525" cmpd="sng">
                  <a:solidFill>
                    <a:schemeClr val="accent1"/>
                  </a:solidFill>
                  <a:prstDash val="solid"/>
                </a:ln>
                <a:solidFill>
                  <a:srgbClr val="70AD47">
                    <a:tint val="1000"/>
                  </a:srgbClr>
                </a:solidFill>
                <a:effectLst>
                  <a:glow rad="38100">
                    <a:schemeClr val="accent1">
                      <a:alpha val="40000"/>
                    </a:schemeClr>
                  </a:glow>
                </a:effectLst>
              </a:rPr>
              <a:t>Meshing</a:t>
            </a:r>
          </a:p>
        </p:txBody>
      </p:sp>
      <p:pic>
        <p:nvPicPr>
          <p:cNvPr id="5" name="Picture 4" descr="A close up of a fence&#10;&#10;Description automatically generated">
            <a:extLst>
              <a:ext uri="{FF2B5EF4-FFF2-40B4-BE49-F238E27FC236}">
                <a16:creationId xmlns:a16="http://schemas.microsoft.com/office/drawing/2014/main" id="{FBE2F691-A295-4019-921F-5FFC4CB52A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9082" y="1265671"/>
            <a:ext cx="6233835" cy="4326657"/>
          </a:xfrm>
          <a:prstGeom prst="rect">
            <a:avLst/>
          </a:prstGeom>
          <a:effectLst>
            <a:softEdge rad="31750"/>
          </a:effectLst>
        </p:spPr>
      </p:pic>
      <p:pic>
        <p:nvPicPr>
          <p:cNvPr id="6" name="Picture 5">
            <a:extLst>
              <a:ext uri="{FF2B5EF4-FFF2-40B4-BE49-F238E27FC236}">
                <a16:creationId xmlns:a16="http://schemas.microsoft.com/office/drawing/2014/main" id="{382E6EAF-B050-4A45-916C-85FAD1ED6274}"/>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3241" b="98704" l="10000" r="90000">
                        <a14:foregroundMark x1="39948" y1="40278" x2="39948" y2="40278"/>
                        <a14:foregroundMark x1="38073" y1="34352" x2="45885" y2="50370"/>
                        <a14:foregroundMark x1="54896" y1="95370" x2="56979" y2="98704"/>
                        <a14:foregroundMark x1="41146" y1="4907" x2="41615" y2="3241"/>
                        <a14:foregroundMark x1="34792" y1="32685" x2="37604" y2="36481"/>
                      </a14:backgroundRemoval>
                    </a14:imgEffect>
                  </a14:imgLayer>
                </a14:imgProps>
              </a:ext>
              <a:ext uri="{28A0092B-C50C-407E-A947-70E740481C1C}">
                <a14:useLocalDpi xmlns:a14="http://schemas.microsoft.com/office/drawing/2010/main" val="0"/>
              </a:ext>
            </a:extLst>
          </a:blip>
          <a:stretch>
            <a:fillRect/>
          </a:stretch>
        </p:blipFill>
        <p:spPr>
          <a:xfrm>
            <a:off x="-455526" y="5420457"/>
            <a:ext cx="2555631" cy="1437543"/>
          </a:xfrm>
          <a:prstGeom prst="rect">
            <a:avLst/>
          </a:prstGeom>
        </p:spPr>
      </p:pic>
      <p:sp>
        <p:nvSpPr>
          <p:cNvPr id="2" name="Footer Placeholder 1">
            <a:extLst>
              <a:ext uri="{FF2B5EF4-FFF2-40B4-BE49-F238E27FC236}">
                <a16:creationId xmlns:a16="http://schemas.microsoft.com/office/drawing/2014/main" id="{48FB0B7B-C133-4B34-8B72-E1BE5B322A96}"/>
              </a:ext>
            </a:extLst>
          </p:cNvPr>
          <p:cNvSpPr>
            <a:spLocks noGrp="1"/>
          </p:cNvSpPr>
          <p:nvPr>
            <p:ph type="ftr" sz="quarter" idx="11"/>
          </p:nvPr>
        </p:nvSpPr>
        <p:spPr/>
        <p:txBody>
          <a:bodyPr/>
          <a:lstStyle/>
          <a:p>
            <a:r>
              <a:rPr lang="en-US"/>
              <a:t>Renat &amp; shubham</a:t>
            </a:r>
          </a:p>
        </p:txBody>
      </p:sp>
      <p:sp>
        <p:nvSpPr>
          <p:cNvPr id="4" name="Slide Number Placeholder 3">
            <a:extLst>
              <a:ext uri="{FF2B5EF4-FFF2-40B4-BE49-F238E27FC236}">
                <a16:creationId xmlns:a16="http://schemas.microsoft.com/office/drawing/2014/main" id="{A2608FF4-9D41-47E2-AF16-9D2AED20CF0C}"/>
              </a:ext>
            </a:extLst>
          </p:cNvPr>
          <p:cNvSpPr>
            <a:spLocks noGrp="1"/>
          </p:cNvSpPr>
          <p:nvPr>
            <p:ph type="sldNum" sz="quarter" idx="12"/>
          </p:nvPr>
        </p:nvSpPr>
        <p:spPr/>
        <p:txBody>
          <a:bodyPr/>
          <a:lstStyle/>
          <a:p>
            <a:fld id="{9B618960-8005-486C-9A75-10CB2AAC16F9}" type="slidenum">
              <a:rPr lang="en-US" smtClean="0"/>
              <a:pPr/>
              <a:t>5</a:t>
            </a:fld>
            <a:endParaRPr lang="en-US"/>
          </a:p>
        </p:txBody>
      </p:sp>
    </p:spTree>
    <p:extLst>
      <p:ext uri="{BB962C8B-B14F-4D97-AF65-F5344CB8AC3E}">
        <p14:creationId xmlns:p14="http://schemas.microsoft.com/office/powerpoint/2010/main" val="328110035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C41A69-844E-4C1A-8375-56FB72946DBC}"/>
              </a:ext>
            </a:extLst>
          </p:cNvPr>
          <p:cNvSpPr txBox="1"/>
          <p:nvPr/>
        </p:nvSpPr>
        <p:spPr>
          <a:xfrm>
            <a:off x="3311611" y="185350"/>
            <a:ext cx="5263978" cy="584775"/>
          </a:xfrm>
          <a:prstGeom prst="rect">
            <a:avLst/>
          </a:prstGeom>
          <a:noFill/>
        </p:spPr>
        <p:txBody>
          <a:bodyPr wrap="square" rtlCol="0">
            <a:spAutoFit/>
          </a:bodyPr>
          <a:lstStyle/>
          <a:p>
            <a:pPr algn="ctr"/>
            <a:r>
              <a:rPr lang="en-IN" sz="3200" b="1" spc="50" dirty="0">
                <a:ln w="9525" cmpd="sng">
                  <a:solidFill>
                    <a:schemeClr val="accent1"/>
                  </a:solidFill>
                  <a:prstDash val="solid"/>
                </a:ln>
                <a:solidFill>
                  <a:srgbClr val="70AD47">
                    <a:tint val="1000"/>
                  </a:srgbClr>
                </a:solidFill>
                <a:effectLst>
                  <a:glow rad="38100">
                    <a:schemeClr val="accent1">
                      <a:alpha val="40000"/>
                    </a:schemeClr>
                  </a:glow>
                </a:effectLst>
              </a:rPr>
              <a:t>Prism layers</a:t>
            </a:r>
          </a:p>
        </p:txBody>
      </p:sp>
      <p:pic>
        <p:nvPicPr>
          <p:cNvPr id="5" name="Picture 4">
            <a:extLst>
              <a:ext uri="{FF2B5EF4-FFF2-40B4-BE49-F238E27FC236}">
                <a16:creationId xmlns:a16="http://schemas.microsoft.com/office/drawing/2014/main" id="{325C320F-8035-4509-9962-1ADC36C11A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8133" y="1507253"/>
            <a:ext cx="6375733" cy="44011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Footer Placeholder 1">
            <a:extLst>
              <a:ext uri="{FF2B5EF4-FFF2-40B4-BE49-F238E27FC236}">
                <a16:creationId xmlns:a16="http://schemas.microsoft.com/office/drawing/2014/main" id="{B5A4268A-8F47-45F9-ADF4-B77F71AA8A81}"/>
              </a:ext>
            </a:extLst>
          </p:cNvPr>
          <p:cNvSpPr>
            <a:spLocks noGrp="1"/>
          </p:cNvSpPr>
          <p:nvPr>
            <p:ph type="ftr" sz="quarter" idx="11"/>
          </p:nvPr>
        </p:nvSpPr>
        <p:spPr/>
        <p:txBody>
          <a:bodyPr/>
          <a:lstStyle/>
          <a:p>
            <a:r>
              <a:rPr lang="en-US"/>
              <a:t>Renat &amp; shubham</a:t>
            </a:r>
          </a:p>
        </p:txBody>
      </p:sp>
      <p:sp>
        <p:nvSpPr>
          <p:cNvPr id="4" name="Slide Number Placeholder 3">
            <a:extLst>
              <a:ext uri="{FF2B5EF4-FFF2-40B4-BE49-F238E27FC236}">
                <a16:creationId xmlns:a16="http://schemas.microsoft.com/office/drawing/2014/main" id="{FEE594F0-4E7B-434C-8721-242BF7A5A25C}"/>
              </a:ext>
            </a:extLst>
          </p:cNvPr>
          <p:cNvSpPr>
            <a:spLocks noGrp="1"/>
          </p:cNvSpPr>
          <p:nvPr>
            <p:ph type="sldNum" sz="quarter" idx="12"/>
          </p:nvPr>
        </p:nvSpPr>
        <p:spPr/>
        <p:txBody>
          <a:bodyPr/>
          <a:lstStyle/>
          <a:p>
            <a:fld id="{9B618960-8005-486C-9A75-10CB2AAC16F9}" type="slidenum">
              <a:rPr lang="en-US" smtClean="0"/>
              <a:pPr/>
              <a:t>6</a:t>
            </a:fld>
            <a:endParaRPr lang="en-US"/>
          </a:p>
        </p:txBody>
      </p:sp>
      <p:pic>
        <p:nvPicPr>
          <p:cNvPr id="6" name="Picture 5">
            <a:extLst>
              <a:ext uri="{FF2B5EF4-FFF2-40B4-BE49-F238E27FC236}">
                <a16:creationId xmlns:a16="http://schemas.microsoft.com/office/drawing/2014/main" id="{382E6EAF-B050-4A45-916C-85FAD1ED6274}"/>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3241" b="98704" l="10000" r="90000">
                        <a14:foregroundMark x1="39948" y1="40278" x2="39948" y2="40278"/>
                        <a14:foregroundMark x1="38073" y1="34352" x2="45885" y2="50370"/>
                        <a14:foregroundMark x1="54896" y1="95370" x2="56979" y2="98704"/>
                        <a14:foregroundMark x1="41146" y1="4907" x2="41615" y2="3241"/>
                        <a14:foregroundMark x1="34792" y1="32685" x2="37604" y2="36481"/>
                      </a14:backgroundRemoval>
                    </a14:imgEffect>
                  </a14:imgLayer>
                </a14:imgProps>
              </a:ext>
              <a:ext uri="{28A0092B-C50C-407E-A947-70E740481C1C}">
                <a14:useLocalDpi xmlns:a14="http://schemas.microsoft.com/office/drawing/2010/main" val="0"/>
              </a:ext>
            </a:extLst>
          </a:blip>
          <a:stretch>
            <a:fillRect/>
          </a:stretch>
        </p:blipFill>
        <p:spPr>
          <a:xfrm>
            <a:off x="-455526" y="5420457"/>
            <a:ext cx="2555631" cy="1437543"/>
          </a:xfrm>
          <a:prstGeom prst="rect">
            <a:avLst/>
          </a:prstGeom>
        </p:spPr>
      </p:pic>
    </p:spTree>
    <p:extLst>
      <p:ext uri="{BB962C8B-B14F-4D97-AF65-F5344CB8AC3E}">
        <p14:creationId xmlns:p14="http://schemas.microsoft.com/office/powerpoint/2010/main" val="113225459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15764E-CB20-458B-8955-2037BB9D1E77}"/>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5053" b="96710" l="23248" r="72760">
                        <a14:foregroundMark x1="27152" y1="8931" x2="33274" y2="63220"/>
                        <a14:foregroundMark x1="33274" y1="63220" x2="36025" y2="72973"/>
                        <a14:foregroundMark x1="36025" y1="72973" x2="47737" y2="71798"/>
                        <a14:foregroundMark x1="47737" y1="71798" x2="61313" y2="62397"/>
                        <a14:foregroundMark x1="61313" y1="62397" x2="70098" y2="50059"/>
                        <a14:foregroundMark x1="70098" y1="50059" x2="68146" y2="39483"/>
                        <a14:foregroundMark x1="68146" y1="39483" x2="53416" y2="22914"/>
                        <a14:foregroundMark x1="53416" y1="22914" x2="34605" y2="16099"/>
                        <a14:foregroundMark x1="23869" y1="7638" x2="27507" y2="91422"/>
                        <a14:foregroundMark x1="27507" y1="91422" x2="70364" y2="79671"/>
                        <a14:foregroundMark x1="70364" y1="79671" x2="71872" y2="55229"/>
                        <a14:foregroundMark x1="71872" y1="55229" x2="65572" y2="36075"/>
                        <a14:foregroundMark x1="65572" y1="36075" x2="67524" y2="25147"/>
                        <a14:foregroundMark x1="67524" y1="25147" x2="63709" y2="15981"/>
                        <a14:foregroundMark x1="63709" y1="15981" x2="61668" y2="15981"/>
                        <a14:foregroundMark x1="65572" y1="13749" x2="72671" y2="19506"/>
                        <a14:foregroundMark x1="72671" y1="19506" x2="72848" y2="24677"/>
                        <a14:foregroundMark x1="23691" y1="53231" x2="25200" y2="63690"/>
                        <a14:foregroundMark x1="25200" y1="63690" x2="23248" y2="74736"/>
                        <a14:foregroundMark x1="23248" y1="74736" x2="24046" y2="86134"/>
                        <a14:foregroundMark x1="24046" y1="86134" x2="27950" y2="95182"/>
                        <a14:foregroundMark x1="27950" y1="95182" x2="31854" y2="94595"/>
                        <a14:foregroundMark x1="44987" y1="48884" x2="42325" y2="54759"/>
                        <a14:foregroundMark x1="23248" y1="89307" x2="24401" y2="96710"/>
                        <a14:foregroundMark x1="23869" y1="8696" x2="24845" y2="5053"/>
                      </a14:backgroundRemoval>
                    </a14:imgEffect>
                  </a14:imgLayer>
                </a14:imgProps>
              </a:ext>
              <a:ext uri="{28A0092B-C50C-407E-A947-70E740481C1C}">
                <a14:useLocalDpi xmlns:a14="http://schemas.microsoft.com/office/drawing/2010/main" val="0"/>
              </a:ext>
            </a:extLst>
          </a:blip>
          <a:srcRect l="19446" r="21860"/>
          <a:stretch/>
        </p:blipFill>
        <p:spPr>
          <a:xfrm>
            <a:off x="3488666" y="502417"/>
            <a:ext cx="4717970" cy="6069749"/>
          </a:xfrm>
          <a:prstGeom prst="rect">
            <a:avLst/>
          </a:prstGeom>
          <a:ln>
            <a:noFill/>
          </a:ln>
          <a:effectLst>
            <a:softEdge rad="112500"/>
          </a:effectLst>
        </p:spPr>
      </p:pic>
      <p:sp>
        <p:nvSpPr>
          <p:cNvPr id="4" name="TextBox 3">
            <a:extLst>
              <a:ext uri="{FF2B5EF4-FFF2-40B4-BE49-F238E27FC236}">
                <a16:creationId xmlns:a16="http://schemas.microsoft.com/office/drawing/2014/main" id="{1522601E-E771-4C50-9FC6-432DE584BA22}"/>
              </a:ext>
            </a:extLst>
          </p:cNvPr>
          <p:cNvSpPr txBox="1"/>
          <p:nvPr/>
        </p:nvSpPr>
        <p:spPr>
          <a:xfrm>
            <a:off x="3311611" y="185350"/>
            <a:ext cx="5263978" cy="584775"/>
          </a:xfrm>
          <a:prstGeom prst="rect">
            <a:avLst/>
          </a:prstGeom>
          <a:noFill/>
        </p:spPr>
        <p:txBody>
          <a:bodyPr wrap="square" rtlCol="0">
            <a:spAutoFit/>
          </a:bodyPr>
          <a:lstStyle/>
          <a:p>
            <a:pPr algn="ctr"/>
            <a:r>
              <a:rPr lang="en-IN" sz="3200" b="1" spc="50" dirty="0">
                <a:ln w="9525" cmpd="sng">
                  <a:solidFill>
                    <a:schemeClr val="accent1"/>
                  </a:solidFill>
                  <a:prstDash val="solid"/>
                </a:ln>
                <a:solidFill>
                  <a:srgbClr val="70AD47">
                    <a:tint val="1000"/>
                  </a:srgbClr>
                </a:solidFill>
                <a:effectLst>
                  <a:glow rad="38100">
                    <a:schemeClr val="accent1">
                      <a:alpha val="40000"/>
                    </a:schemeClr>
                  </a:glow>
                </a:effectLst>
              </a:rPr>
              <a:t>Quality mesh</a:t>
            </a:r>
          </a:p>
        </p:txBody>
      </p:sp>
      <p:pic>
        <p:nvPicPr>
          <p:cNvPr id="5" name="Picture 4">
            <a:extLst>
              <a:ext uri="{FF2B5EF4-FFF2-40B4-BE49-F238E27FC236}">
                <a16:creationId xmlns:a16="http://schemas.microsoft.com/office/drawing/2014/main" id="{25BC0651-ED17-4A87-8EAD-60C9E7052CA1}"/>
              </a:ext>
            </a:extLst>
          </p:cNvPr>
          <p:cNvPicPr>
            <a:picLocks noChangeAspect="1"/>
          </p:cNvPicPr>
          <p:nvPr/>
        </p:nvPicPr>
        <p:blipFill rotWithShape="1">
          <a:blip r:embed="rId6">
            <a:extLst>
              <a:ext uri="{28A0092B-C50C-407E-A947-70E740481C1C}">
                <a14:useLocalDpi xmlns:a14="http://schemas.microsoft.com/office/drawing/2010/main" val="0"/>
              </a:ext>
            </a:extLst>
          </a:blip>
          <a:srcRect t="4226" r="62661"/>
          <a:stretch/>
        </p:blipFill>
        <p:spPr>
          <a:xfrm>
            <a:off x="4054788" y="1130826"/>
            <a:ext cx="3585725" cy="4975131"/>
          </a:xfrm>
          <a:prstGeom prst="rect">
            <a:avLst/>
          </a:prstGeom>
        </p:spPr>
      </p:pic>
      <p:sp>
        <p:nvSpPr>
          <p:cNvPr id="2" name="Footer Placeholder 1">
            <a:extLst>
              <a:ext uri="{FF2B5EF4-FFF2-40B4-BE49-F238E27FC236}">
                <a16:creationId xmlns:a16="http://schemas.microsoft.com/office/drawing/2014/main" id="{916A1479-B51F-4D57-BCB1-EF7B27A230BA}"/>
              </a:ext>
            </a:extLst>
          </p:cNvPr>
          <p:cNvSpPr>
            <a:spLocks noGrp="1"/>
          </p:cNvSpPr>
          <p:nvPr>
            <p:ph type="ftr" sz="quarter" idx="11"/>
          </p:nvPr>
        </p:nvSpPr>
        <p:spPr/>
        <p:txBody>
          <a:bodyPr/>
          <a:lstStyle/>
          <a:p>
            <a:r>
              <a:rPr lang="en-US"/>
              <a:t>Renat &amp; shubham</a:t>
            </a:r>
          </a:p>
        </p:txBody>
      </p:sp>
      <p:sp>
        <p:nvSpPr>
          <p:cNvPr id="6" name="Slide Number Placeholder 5">
            <a:extLst>
              <a:ext uri="{FF2B5EF4-FFF2-40B4-BE49-F238E27FC236}">
                <a16:creationId xmlns:a16="http://schemas.microsoft.com/office/drawing/2014/main" id="{66E2647F-38B2-4900-AE4A-3734AF06EDBF}"/>
              </a:ext>
            </a:extLst>
          </p:cNvPr>
          <p:cNvSpPr>
            <a:spLocks noGrp="1"/>
          </p:cNvSpPr>
          <p:nvPr>
            <p:ph type="sldNum" sz="quarter" idx="12"/>
          </p:nvPr>
        </p:nvSpPr>
        <p:spPr/>
        <p:txBody>
          <a:bodyPr/>
          <a:lstStyle/>
          <a:p>
            <a:fld id="{9B618960-8005-486C-9A75-10CB2AAC16F9}" type="slidenum">
              <a:rPr lang="en-US" smtClean="0"/>
              <a:pPr/>
              <a:t>7</a:t>
            </a:fld>
            <a:endParaRPr lang="en-US"/>
          </a:p>
        </p:txBody>
      </p:sp>
      <p:pic>
        <p:nvPicPr>
          <p:cNvPr id="7" name="Picture 5">
            <a:extLst>
              <a:ext uri="{FF2B5EF4-FFF2-40B4-BE49-F238E27FC236}">
                <a16:creationId xmlns:a16="http://schemas.microsoft.com/office/drawing/2014/main" id="{382E6EAF-B050-4A45-916C-85FAD1ED6274}"/>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3241" b="98704" l="10000" r="90000">
                        <a14:foregroundMark x1="39948" y1="40278" x2="39948" y2="40278"/>
                        <a14:foregroundMark x1="38073" y1="34352" x2="45885" y2="50370"/>
                        <a14:foregroundMark x1="54896" y1="95370" x2="56979" y2="98704"/>
                        <a14:foregroundMark x1="41146" y1="4907" x2="41615" y2="3241"/>
                        <a14:foregroundMark x1="34792" y1="32685" x2="37604" y2="36481"/>
                      </a14:backgroundRemoval>
                    </a14:imgEffect>
                  </a14:imgLayer>
                </a14:imgProps>
              </a:ext>
              <a:ext uri="{28A0092B-C50C-407E-A947-70E740481C1C}">
                <a14:useLocalDpi xmlns:a14="http://schemas.microsoft.com/office/drawing/2010/main" val="0"/>
              </a:ext>
            </a:extLst>
          </a:blip>
          <a:stretch>
            <a:fillRect/>
          </a:stretch>
        </p:blipFill>
        <p:spPr>
          <a:xfrm>
            <a:off x="-455526" y="5420457"/>
            <a:ext cx="2555631" cy="1437543"/>
          </a:xfrm>
          <a:prstGeom prst="rect">
            <a:avLst/>
          </a:prstGeom>
        </p:spPr>
      </p:pic>
    </p:spTree>
    <p:extLst>
      <p:ext uri="{BB962C8B-B14F-4D97-AF65-F5344CB8AC3E}">
        <p14:creationId xmlns:p14="http://schemas.microsoft.com/office/powerpoint/2010/main" val="307780958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37"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outVertical)">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xit" presetSubtype="10" fill="hold" nodeType="clickEffect">
                                  <p:stCondLst>
                                    <p:cond delay="0"/>
                                  </p:stCondLst>
                                  <p:childTnLst>
                                    <p:animEffect transition="out" filter="randombar(horizontal)">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childTnLst>
                          </p:cTn>
                        </p:par>
                        <p:par>
                          <p:cTn id="19" fill="hold">
                            <p:stCondLst>
                              <p:cond delay="500"/>
                            </p:stCondLst>
                            <p:childTnLst>
                              <p:par>
                                <p:cTn id="20" presetID="14" presetClass="entr" presetSubtype="1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randombar(horizontal)">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533F3983-F6AE-4BDE-83EF-92E5E17494B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5577" y="1714500"/>
            <a:ext cx="5084115" cy="3429000"/>
          </a:xfrm>
          <a:prstGeom prst="rect">
            <a:avLst/>
          </a:prstGeom>
          <a:ln>
            <a:noFill/>
          </a:ln>
          <a:effectLst>
            <a:softEdge rad="112500"/>
          </a:effectLst>
        </p:spPr>
      </p:pic>
      <p:pic>
        <p:nvPicPr>
          <p:cNvPr id="5" name="Picture 4" descr="A close up of a logo&#10;&#10;Description automatically generated">
            <a:extLst>
              <a:ext uri="{FF2B5EF4-FFF2-40B4-BE49-F238E27FC236}">
                <a16:creationId xmlns:a16="http://schemas.microsoft.com/office/drawing/2014/main" id="{C37A3E90-3368-4B0A-8827-26D1C0177D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47710" y="1731433"/>
            <a:ext cx="5114506" cy="3429000"/>
          </a:xfrm>
          <a:prstGeom prst="rect">
            <a:avLst/>
          </a:prstGeom>
          <a:ln>
            <a:noFill/>
          </a:ln>
          <a:effectLst>
            <a:softEdge rad="112500"/>
          </a:effectLst>
        </p:spPr>
      </p:pic>
      <p:sp>
        <p:nvSpPr>
          <p:cNvPr id="7" name="TextBox 6">
            <a:extLst>
              <a:ext uri="{FF2B5EF4-FFF2-40B4-BE49-F238E27FC236}">
                <a16:creationId xmlns:a16="http://schemas.microsoft.com/office/drawing/2014/main" id="{429DBE51-2E9A-48C1-ACFE-68A49354F81E}"/>
              </a:ext>
            </a:extLst>
          </p:cNvPr>
          <p:cNvSpPr txBox="1"/>
          <p:nvPr/>
        </p:nvSpPr>
        <p:spPr>
          <a:xfrm>
            <a:off x="3311611" y="185350"/>
            <a:ext cx="5263978" cy="584775"/>
          </a:xfrm>
          <a:prstGeom prst="rect">
            <a:avLst/>
          </a:prstGeom>
          <a:noFill/>
        </p:spPr>
        <p:txBody>
          <a:bodyPr wrap="square" rtlCol="0">
            <a:spAutoFit/>
          </a:bodyPr>
          <a:lstStyle/>
          <a:p>
            <a:pPr algn="ctr"/>
            <a:r>
              <a:rPr lang="en-IN" sz="3200" b="1" spc="50" dirty="0">
                <a:ln w="9525" cmpd="sng">
                  <a:solidFill>
                    <a:schemeClr val="accent1"/>
                  </a:solidFill>
                  <a:prstDash val="solid"/>
                </a:ln>
                <a:solidFill>
                  <a:srgbClr val="70AD47">
                    <a:tint val="1000"/>
                  </a:srgbClr>
                </a:solidFill>
                <a:effectLst>
                  <a:glow rad="38100">
                    <a:schemeClr val="accent1">
                      <a:alpha val="40000"/>
                    </a:schemeClr>
                  </a:glow>
                </a:effectLst>
              </a:rPr>
              <a:t>Checking Y+ wall</a:t>
            </a:r>
          </a:p>
        </p:txBody>
      </p:sp>
      <p:pic>
        <p:nvPicPr>
          <p:cNvPr id="8" name="Picture 7">
            <a:extLst>
              <a:ext uri="{FF2B5EF4-FFF2-40B4-BE49-F238E27FC236}">
                <a16:creationId xmlns:a16="http://schemas.microsoft.com/office/drawing/2014/main" id="{E7403860-BA72-462A-AA3F-AF9FC03890B2}"/>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3241" b="98704" l="10000" r="90000">
                        <a14:foregroundMark x1="39948" y1="40278" x2="39948" y2="40278"/>
                        <a14:foregroundMark x1="38073" y1="34352" x2="45885" y2="50370"/>
                        <a14:foregroundMark x1="54896" y1="95370" x2="56979" y2="98704"/>
                        <a14:foregroundMark x1="41146" y1="4907" x2="41615" y2="3241"/>
                        <a14:foregroundMark x1="34792" y1="32685" x2="37604" y2="36481"/>
                      </a14:backgroundRemoval>
                    </a14:imgEffect>
                  </a14:imgLayer>
                </a14:imgProps>
              </a:ext>
              <a:ext uri="{28A0092B-C50C-407E-A947-70E740481C1C}">
                <a14:useLocalDpi xmlns:a14="http://schemas.microsoft.com/office/drawing/2010/main" val="0"/>
              </a:ext>
            </a:extLst>
          </a:blip>
          <a:stretch>
            <a:fillRect/>
          </a:stretch>
        </p:blipFill>
        <p:spPr>
          <a:xfrm>
            <a:off x="-455526" y="5420457"/>
            <a:ext cx="2555631" cy="1437543"/>
          </a:xfrm>
          <a:prstGeom prst="rect">
            <a:avLst/>
          </a:prstGeom>
        </p:spPr>
      </p:pic>
      <p:sp>
        <p:nvSpPr>
          <p:cNvPr id="2" name="Footer Placeholder 1">
            <a:extLst>
              <a:ext uri="{FF2B5EF4-FFF2-40B4-BE49-F238E27FC236}">
                <a16:creationId xmlns:a16="http://schemas.microsoft.com/office/drawing/2014/main" id="{1173772D-C050-4965-B747-CBAD7CBB4BBD}"/>
              </a:ext>
            </a:extLst>
          </p:cNvPr>
          <p:cNvSpPr>
            <a:spLocks noGrp="1"/>
          </p:cNvSpPr>
          <p:nvPr>
            <p:ph type="ftr" sz="quarter" idx="11"/>
          </p:nvPr>
        </p:nvSpPr>
        <p:spPr/>
        <p:txBody>
          <a:bodyPr/>
          <a:lstStyle/>
          <a:p>
            <a:r>
              <a:rPr lang="en-US" dirty="0" err="1"/>
              <a:t>Renat</a:t>
            </a:r>
            <a:r>
              <a:rPr lang="en-US" dirty="0"/>
              <a:t> &amp; </a:t>
            </a:r>
            <a:r>
              <a:rPr lang="en-US" dirty="0" err="1"/>
              <a:t>shubham</a:t>
            </a:r>
            <a:endParaRPr lang="en-US" dirty="0"/>
          </a:p>
        </p:txBody>
      </p:sp>
      <p:sp>
        <p:nvSpPr>
          <p:cNvPr id="4" name="Slide Number Placeholder 3">
            <a:extLst>
              <a:ext uri="{FF2B5EF4-FFF2-40B4-BE49-F238E27FC236}">
                <a16:creationId xmlns:a16="http://schemas.microsoft.com/office/drawing/2014/main" id="{8BE4B66E-9DFB-4A39-950F-3468681CF029}"/>
              </a:ext>
            </a:extLst>
          </p:cNvPr>
          <p:cNvSpPr>
            <a:spLocks noGrp="1"/>
          </p:cNvSpPr>
          <p:nvPr>
            <p:ph type="sldNum" sz="quarter" idx="12"/>
          </p:nvPr>
        </p:nvSpPr>
        <p:spPr/>
        <p:txBody>
          <a:bodyPr/>
          <a:lstStyle/>
          <a:p>
            <a:fld id="{9B618960-8005-486C-9A75-10CB2AAC16F9}" type="slidenum">
              <a:rPr lang="en-US" smtClean="0"/>
              <a:pPr/>
              <a:t>8</a:t>
            </a:fld>
            <a:endParaRPr lang="en-US"/>
          </a:p>
        </p:txBody>
      </p:sp>
      <p:sp>
        <p:nvSpPr>
          <p:cNvPr id="9" name="TextBox 8"/>
          <p:cNvSpPr txBox="1"/>
          <p:nvPr/>
        </p:nvSpPr>
        <p:spPr>
          <a:xfrm>
            <a:off x="2583254" y="5202767"/>
            <a:ext cx="1120820" cy="369332"/>
          </a:xfrm>
          <a:prstGeom prst="rect">
            <a:avLst/>
          </a:prstGeom>
          <a:noFill/>
        </p:spPr>
        <p:txBody>
          <a:bodyPr wrap="none" rtlCol="0">
            <a:spAutoFit/>
          </a:bodyPr>
          <a:lstStyle/>
          <a:p>
            <a:r>
              <a:rPr lang="en-US" dirty="0"/>
              <a:t>300 </a:t>
            </a:r>
            <a:r>
              <a:rPr lang="en-US" dirty="0" err="1"/>
              <a:t>kmph</a:t>
            </a:r>
            <a:endParaRPr lang="ru-RU" dirty="0"/>
          </a:p>
        </p:txBody>
      </p:sp>
      <p:sp>
        <p:nvSpPr>
          <p:cNvPr id="10" name="TextBox 9"/>
          <p:cNvSpPr txBox="1"/>
          <p:nvPr/>
        </p:nvSpPr>
        <p:spPr>
          <a:xfrm>
            <a:off x="8498868" y="5202767"/>
            <a:ext cx="1120820" cy="369332"/>
          </a:xfrm>
          <a:prstGeom prst="rect">
            <a:avLst/>
          </a:prstGeom>
          <a:noFill/>
        </p:spPr>
        <p:txBody>
          <a:bodyPr wrap="none" rtlCol="0">
            <a:spAutoFit/>
          </a:bodyPr>
          <a:lstStyle/>
          <a:p>
            <a:r>
              <a:rPr lang="en-US" dirty="0"/>
              <a:t>600 </a:t>
            </a:r>
            <a:r>
              <a:rPr lang="en-US" dirty="0" err="1"/>
              <a:t>kmph</a:t>
            </a:r>
            <a:endParaRPr lang="ru-RU" dirty="0"/>
          </a:p>
        </p:txBody>
      </p:sp>
      <p:pic>
        <p:nvPicPr>
          <p:cNvPr id="1026" name="Picture 2" descr="Limitations%20of%20Wall%20Functions%20-%20SimScale">
            <a:extLst>
              <a:ext uri="{FF2B5EF4-FFF2-40B4-BE49-F238E27FC236}">
                <a16:creationId xmlns:a16="http://schemas.microsoft.com/office/drawing/2014/main" id="{C7971929-197A-4093-8BC6-C51EBF5508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6199" y="5685558"/>
            <a:ext cx="4114801" cy="10793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41667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12A2C6-D11D-4515-B5C0-36A33A26CE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135" y="1558337"/>
            <a:ext cx="5526102" cy="3741326"/>
          </a:xfrm>
          <a:prstGeom prst="rect">
            <a:avLst/>
          </a:prstGeom>
          <a:ln>
            <a:noFill/>
          </a:ln>
          <a:effectLst>
            <a:softEdge rad="112500"/>
          </a:effectLst>
        </p:spPr>
      </p:pic>
      <p:pic>
        <p:nvPicPr>
          <p:cNvPr id="5" name="Picture 4">
            <a:extLst>
              <a:ext uri="{FF2B5EF4-FFF2-40B4-BE49-F238E27FC236}">
                <a16:creationId xmlns:a16="http://schemas.microsoft.com/office/drawing/2014/main" id="{731E364D-7CE2-4843-B487-2D97B99860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8765" y="1558337"/>
            <a:ext cx="5342935" cy="3741326"/>
          </a:xfrm>
          <a:prstGeom prst="rect">
            <a:avLst/>
          </a:prstGeom>
          <a:ln>
            <a:noFill/>
          </a:ln>
          <a:effectLst>
            <a:softEdge rad="112500"/>
          </a:effectLst>
        </p:spPr>
      </p:pic>
      <p:sp>
        <p:nvSpPr>
          <p:cNvPr id="6" name="TextBox 5">
            <a:extLst>
              <a:ext uri="{FF2B5EF4-FFF2-40B4-BE49-F238E27FC236}">
                <a16:creationId xmlns:a16="http://schemas.microsoft.com/office/drawing/2014/main" id="{AF0E6F40-4C04-4AA7-A806-457465DB0CB1}"/>
              </a:ext>
            </a:extLst>
          </p:cNvPr>
          <p:cNvSpPr txBox="1"/>
          <p:nvPr/>
        </p:nvSpPr>
        <p:spPr>
          <a:xfrm>
            <a:off x="3311611" y="185350"/>
            <a:ext cx="5263978" cy="584775"/>
          </a:xfrm>
          <a:prstGeom prst="rect">
            <a:avLst/>
          </a:prstGeom>
          <a:noFill/>
        </p:spPr>
        <p:txBody>
          <a:bodyPr wrap="square" rtlCol="0">
            <a:spAutoFit/>
          </a:bodyPr>
          <a:lstStyle/>
          <a:p>
            <a:pPr algn="ctr"/>
            <a:r>
              <a:rPr lang="en-IN" sz="3200" b="1" spc="50" dirty="0">
                <a:ln w="9525" cmpd="sng">
                  <a:solidFill>
                    <a:schemeClr val="accent1"/>
                  </a:solidFill>
                  <a:prstDash val="solid"/>
                </a:ln>
                <a:solidFill>
                  <a:srgbClr val="70AD47">
                    <a:tint val="1000"/>
                  </a:srgbClr>
                </a:solidFill>
                <a:effectLst>
                  <a:glow rad="38100">
                    <a:schemeClr val="accent1">
                      <a:alpha val="40000"/>
                    </a:schemeClr>
                  </a:glow>
                </a:effectLst>
              </a:rPr>
              <a:t>Velocity profile for 300kmph</a:t>
            </a:r>
          </a:p>
        </p:txBody>
      </p:sp>
      <p:pic>
        <p:nvPicPr>
          <p:cNvPr id="7" name="Picture 6">
            <a:extLst>
              <a:ext uri="{FF2B5EF4-FFF2-40B4-BE49-F238E27FC236}">
                <a16:creationId xmlns:a16="http://schemas.microsoft.com/office/drawing/2014/main" id="{77B4F0BB-047B-4A6D-9DC2-A43372522593}"/>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3241" b="98704" l="10000" r="90000">
                        <a14:foregroundMark x1="39948" y1="40278" x2="39948" y2="40278"/>
                        <a14:foregroundMark x1="38073" y1="34352" x2="45885" y2="50370"/>
                        <a14:foregroundMark x1="54896" y1="95370" x2="56979" y2="98704"/>
                        <a14:foregroundMark x1="41146" y1="4907" x2="41615" y2="3241"/>
                        <a14:foregroundMark x1="34792" y1="32685" x2="37604" y2="36481"/>
                      </a14:backgroundRemoval>
                    </a14:imgEffect>
                  </a14:imgLayer>
                </a14:imgProps>
              </a:ext>
              <a:ext uri="{28A0092B-C50C-407E-A947-70E740481C1C}">
                <a14:useLocalDpi xmlns:a14="http://schemas.microsoft.com/office/drawing/2010/main" val="0"/>
              </a:ext>
            </a:extLst>
          </a:blip>
          <a:stretch>
            <a:fillRect/>
          </a:stretch>
        </p:blipFill>
        <p:spPr>
          <a:xfrm>
            <a:off x="-455526" y="5420457"/>
            <a:ext cx="2555631" cy="1437543"/>
          </a:xfrm>
          <a:prstGeom prst="rect">
            <a:avLst/>
          </a:prstGeom>
        </p:spPr>
      </p:pic>
      <p:sp>
        <p:nvSpPr>
          <p:cNvPr id="2" name="Footer Placeholder 1">
            <a:extLst>
              <a:ext uri="{FF2B5EF4-FFF2-40B4-BE49-F238E27FC236}">
                <a16:creationId xmlns:a16="http://schemas.microsoft.com/office/drawing/2014/main" id="{3D2659FF-7595-4DC3-BFBE-0355755B3FE7}"/>
              </a:ext>
            </a:extLst>
          </p:cNvPr>
          <p:cNvSpPr>
            <a:spLocks noGrp="1"/>
          </p:cNvSpPr>
          <p:nvPr>
            <p:ph type="ftr" sz="quarter" idx="11"/>
          </p:nvPr>
        </p:nvSpPr>
        <p:spPr/>
        <p:txBody>
          <a:bodyPr/>
          <a:lstStyle/>
          <a:p>
            <a:r>
              <a:rPr lang="en-US"/>
              <a:t>Renat &amp; shubham</a:t>
            </a:r>
          </a:p>
        </p:txBody>
      </p:sp>
      <p:sp>
        <p:nvSpPr>
          <p:cNvPr id="4" name="Slide Number Placeholder 3">
            <a:extLst>
              <a:ext uri="{FF2B5EF4-FFF2-40B4-BE49-F238E27FC236}">
                <a16:creationId xmlns:a16="http://schemas.microsoft.com/office/drawing/2014/main" id="{62ADA614-C260-4759-9C51-D834496277AF}"/>
              </a:ext>
            </a:extLst>
          </p:cNvPr>
          <p:cNvSpPr>
            <a:spLocks noGrp="1"/>
          </p:cNvSpPr>
          <p:nvPr>
            <p:ph type="sldNum" sz="quarter" idx="12"/>
          </p:nvPr>
        </p:nvSpPr>
        <p:spPr/>
        <p:txBody>
          <a:bodyPr/>
          <a:lstStyle/>
          <a:p>
            <a:fld id="{9B618960-8005-486C-9A75-10CB2AAC16F9}" type="slidenum">
              <a:rPr lang="en-US" smtClean="0"/>
              <a:pPr/>
              <a:t>9</a:t>
            </a:fld>
            <a:endParaRPr lang="en-US"/>
          </a:p>
        </p:txBody>
      </p:sp>
      <p:sp>
        <p:nvSpPr>
          <p:cNvPr id="9" name="TextBox 8"/>
          <p:cNvSpPr txBox="1"/>
          <p:nvPr/>
        </p:nvSpPr>
        <p:spPr>
          <a:xfrm>
            <a:off x="1599992" y="5367867"/>
            <a:ext cx="2820387" cy="369332"/>
          </a:xfrm>
          <a:prstGeom prst="rect">
            <a:avLst/>
          </a:prstGeom>
          <a:noFill/>
        </p:spPr>
        <p:txBody>
          <a:bodyPr wrap="none" rtlCol="0">
            <a:spAutoFit/>
          </a:bodyPr>
          <a:lstStyle/>
          <a:p>
            <a:r>
              <a:rPr lang="en-US" dirty="0"/>
              <a:t>Hexagonal solar panel plane</a:t>
            </a:r>
            <a:endParaRPr lang="ru-RU" dirty="0"/>
          </a:p>
        </p:txBody>
      </p:sp>
      <p:sp>
        <p:nvSpPr>
          <p:cNvPr id="10" name="TextBox 9"/>
          <p:cNvSpPr txBox="1"/>
          <p:nvPr/>
        </p:nvSpPr>
        <p:spPr>
          <a:xfrm>
            <a:off x="8379140" y="5367867"/>
            <a:ext cx="1422184" cy="369332"/>
          </a:xfrm>
          <a:prstGeom prst="rect">
            <a:avLst/>
          </a:prstGeom>
          <a:noFill/>
        </p:spPr>
        <p:txBody>
          <a:bodyPr wrap="none" rtlCol="0">
            <a:spAutoFit/>
          </a:bodyPr>
          <a:lstStyle/>
          <a:p>
            <a:r>
              <a:rPr lang="en-US" dirty="0"/>
              <a:t>Middle plane</a:t>
            </a:r>
            <a:endParaRPr lang="ru-RU" dirty="0"/>
          </a:p>
        </p:txBody>
      </p:sp>
    </p:spTree>
    <p:extLst>
      <p:ext uri="{BB962C8B-B14F-4D97-AF65-F5344CB8AC3E}">
        <p14:creationId xmlns:p14="http://schemas.microsoft.com/office/powerpoint/2010/main" val="307796931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847</Words>
  <Application>Microsoft Office PowerPoint</Application>
  <PresentationFormat>Widescreen</PresentationFormat>
  <Paragraphs>122</Paragraphs>
  <Slides>19</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proxima-nova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Asus</dc:creator>
  <cp:lastModifiedBy>shubham ware</cp:lastModifiedBy>
  <cp:revision>49</cp:revision>
  <dcterms:modified xsi:type="dcterms:W3CDTF">2019-01-21T12:05:21Z</dcterms:modified>
</cp:coreProperties>
</file>